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6" r:id="rId1"/>
    <p:sldMasterId id="2147483655" r:id="rId2"/>
  </p:sldMasterIdLst>
  <p:notesMasterIdLst>
    <p:notesMasterId r:id="rId23"/>
  </p:notesMasterIdLst>
  <p:handoutMasterIdLst>
    <p:handoutMasterId r:id="rId24"/>
  </p:handoutMasterIdLst>
  <p:sldIdLst>
    <p:sldId id="259" r:id="rId3"/>
    <p:sldId id="506" r:id="rId4"/>
    <p:sldId id="494" r:id="rId5"/>
    <p:sldId id="508" r:id="rId6"/>
    <p:sldId id="507" r:id="rId7"/>
    <p:sldId id="509" r:id="rId8"/>
    <p:sldId id="496" r:id="rId9"/>
    <p:sldId id="497" r:id="rId10"/>
    <p:sldId id="498" r:id="rId11"/>
    <p:sldId id="513" r:id="rId12"/>
    <p:sldId id="499" r:id="rId13"/>
    <p:sldId id="500" r:id="rId14"/>
    <p:sldId id="514" r:id="rId15"/>
    <p:sldId id="515" r:id="rId16"/>
    <p:sldId id="510" r:id="rId17"/>
    <p:sldId id="511" r:id="rId18"/>
    <p:sldId id="512" r:id="rId19"/>
    <p:sldId id="504" r:id="rId20"/>
    <p:sldId id="505" r:id="rId21"/>
    <p:sldId id="516" r:id="rId22"/>
  </p:sldIdLst>
  <p:sldSz cx="9144000" cy="6858000" type="screen4x3"/>
  <p:notesSz cx="7315200" cy="9601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600" kern="1200">
        <a:solidFill>
          <a:srgbClr val="F49610"/>
        </a:solidFill>
        <a:latin typeface="Verdana" panose="020B060403050404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1600" kern="1200">
        <a:solidFill>
          <a:srgbClr val="F49610"/>
        </a:solidFill>
        <a:latin typeface="Verdana" panose="020B060403050404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1600" kern="1200">
        <a:solidFill>
          <a:srgbClr val="F49610"/>
        </a:solidFill>
        <a:latin typeface="Verdana" panose="020B060403050404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1600" kern="1200">
        <a:solidFill>
          <a:srgbClr val="F49610"/>
        </a:solidFill>
        <a:latin typeface="Verdana" panose="020B060403050404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1600" kern="1200">
        <a:solidFill>
          <a:srgbClr val="F49610"/>
        </a:solidFill>
        <a:latin typeface="Verdana" panose="020B060403050404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sz="1600" kern="1200">
        <a:solidFill>
          <a:srgbClr val="F49610"/>
        </a:solidFill>
        <a:latin typeface="Verdana" panose="020B060403050404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sz="1600" kern="1200">
        <a:solidFill>
          <a:srgbClr val="F49610"/>
        </a:solidFill>
        <a:latin typeface="Verdana" panose="020B060403050404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sz="1600" kern="1200">
        <a:solidFill>
          <a:srgbClr val="F49610"/>
        </a:solidFill>
        <a:latin typeface="Verdana" panose="020B060403050404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sz="1600" kern="1200">
        <a:solidFill>
          <a:srgbClr val="F49610"/>
        </a:solidFill>
        <a:latin typeface="Verdana" panose="020B060403050404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341" userDrawn="1">
          <p15:clr>
            <a:srgbClr val="A4A3A4"/>
          </p15:clr>
        </p15:guide>
        <p15:guide id="2" pos="24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5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7300"/>
    <a:srgbClr val="F79910"/>
    <a:srgbClr val="00B299"/>
    <a:srgbClr val="5695CE"/>
    <a:srgbClr val="99CCFF"/>
    <a:srgbClr val="F9F9F9"/>
    <a:srgbClr val="669900"/>
    <a:srgbClr val="DCE0FE"/>
    <a:srgbClr val="CC660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922" autoAdjust="0"/>
    <p:restoredTop sz="94487" autoAdjust="0"/>
  </p:normalViewPr>
  <p:slideViewPr>
    <p:cSldViewPr snapToGrid="0">
      <p:cViewPr>
        <p:scale>
          <a:sx n="123" d="100"/>
          <a:sy n="123" d="100"/>
        </p:scale>
        <p:origin x="968" y="144"/>
      </p:cViewPr>
      <p:guideLst>
        <p:guide orient="horz" pos="2341"/>
        <p:guide pos="24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>
        <p:scale>
          <a:sx n="66" d="100"/>
          <a:sy n="66" d="100"/>
        </p:scale>
        <p:origin x="1662" y="438"/>
      </p:cViewPr>
      <p:guideLst>
        <p:guide orient="horz" pos="3025"/>
        <p:guide pos="230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notesMaster" Target="notesMasters/notesMaster1.xml"/><Relationship Id="rId24" Type="http://schemas.openxmlformats.org/officeDocument/2006/relationships/handoutMaster" Target="handoutMasters/handoutMaster1.xml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322" tIns="48160" rIns="96322" bIns="48160" numCol="1" anchor="t" anchorCtr="0" compatLnSpc="1">
            <a:prstTxWarp prst="textNoShape">
              <a:avLst/>
            </a:prstTxWarp>
          </a:bodyPr>
          <a:lstStyle>
            <a:lvl1pPr defTabSz="963142" eaLnBrk="1" hangingPunct="1">
              <a:buFont typeface="Wingdings" pitchFamily="2" charset="2"/>
              <a:buNone/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926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5062" y="0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322" tIns="48160" rIns="96322" bIns="48160" numCol="1" anchor="t" anchorCtr="0" compatLnSpc="1">
            <a:prstTxWarp prst="textNoShape">
              <a:avLst/>
            </a:prstTxWarp>
          </a:bodyPr>
          <a:lstStyle>
            <a:lvl1pPr algn="r" defTabSz="963142" eaLnBrk="1" hangingPunct="1">
              <a:buFont typeface="Wingdings" pitchFamily="2" charset="2"/>
              <a:buNone/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926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9121662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322" tIns="48160" rIns="96322" bIns="48160" numCol="1" anchor="b" anchorCtr="0" compatLnSpc="1">
            <a:prstTxWarp prst="textNoShape">
              <a:avLst/>
            </a:prstTxWarp>
          </a:bodyPr>
          <a:lstStyle>
            <a:lvl1pPr defTabSz="963142" eaLnBrk="1" hangingPunct="1">
              <a:buFont typeface="Wingdings" pitchFamily="2" charset="2"/>
              <a:buNone/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926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5062" y="9121662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322" tIns="48160" rIns="96322" bIns="48160" numCol="1" anchor="b" anchorCtr="0" compatLnSpc="1">
            <a:prstTxWarp prst="textNoShape">
              <a:avLst/>
            </a:prstTxWarp>
          </a:bodyPr>
          <a:lstStyle>
            <a:lvl1pPr algn="r" defTabSz="962025" eaLnBrk="1" hangingPunct="1">
              <a:buFont typeface="Wingdings" panose="05000000000000000000" pitchFamily="2" charset="2"/>
              <a:buNone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64784969-C87A-42FB-A9B1-27A8DA0F888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12590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322" tIns="48160" rIns="96322" bIns="48160" numCol="1" anchor="t" anchorCtr="0" compatLnSpc="1">
            <a:prstTxWarp prst="textNoShape">
              <a:avLst/>
            </a:prstTxWarp>
          </a:bodyPr>
          <a:lstStyle>
            <a:lvl1pPr defTabSz="963142" eaLnBrk="1" hangingPunct="1"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3427" y="0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322" tIns="48160" rIns="96322" bIns="48160" numCol="1" anchor="t" anchorCtr="0" compatLnSpc="1">
            <a:prstTxWarp prst="textNoShape">
              <a:avLst/>
            </a:prstTxWarp>
          </a:bodyPr>
          <a:lstStyle>
            <a:lvl1pPr algn="r" defTabSz="963142" eaLnBrk="1" hangingPunct="1"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638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8888" y="720725"/>
            <a:ext cx="4797425" cy="35988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194" y="4560086"/>
            <a:ext cx="5852814" cy="43203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322" tIns="48160" rIns="96322" bIns="4816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9120172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322" tIns="48160" rIns="96322" bIns="48160" numCol="1" anchor="b" anchorCtr="0" compatLnSpc="1">
            <a:prstTxWarp prst="textNoShape">
              <a:avLst/>
            </a:prstTxWarp>
          </a:bodyPr>
          <a:lstStyle>
            <a:lvl1pPr defTabSz="963142" eaLnBrk="1" hangingPunct="1"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427" y="9120172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322" tIns="48160" rIns="96322" bIns="48160" numCol="1" anchor="b" anchorCtr="0" compatLnSpc="1">
            <a:prstTxWarp prst="textNoShape">
              <a:avLst/>
            </a:prstTxWarp>
          </a:bodyPr>
          <a:lstStyle>
            <a:lvl1pPr algn="r" defTabSz="962025" eaLnBrk="1" hangingPunct="1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2701D054-A9D3-42C4-82CF-C02943339A1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00554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202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202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202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202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202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20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20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20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20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1EA6A03B-E6ED-48F8-A27E-179DC8E9CCAA}" type="slidenum">
              <a:rPr lang="en-US" altLang="fr-FR" smtClean="0"/>
              <a:pPr>
                <a:spcBef>
                  <a:spcPct val="0"/>
                </a:spcBef>
              </a:pPr>
              <a:t>1</a:t>
            </a:fld>
            <a:endParaRPr lang="en-US" altLang="fr-FR" smtClean="0"/>
          </a:p>
        </p:txBody>
      </p:sp>
      <p:sp>
        <p:nvSpPr>
          <p:cNvPr id="19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 altLang="fr-FR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88315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7"/>
          <p:cNvSpPr txBox="1">
            <a:spLocks noChangeArrowheads="1"/>
          </p:cNvSpPr>
          <p:nvPr/>
        </p:nvSpPr>
        <p:spPr bwMode="auto">
          <a:xfrm>
            <a:off x="2125663" y="2005013"/>
            <a:ext cx="184150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8" tIns="45714" rIns="91428" bIns="45714" anchor="b">
            <a:spAutoFit/>
          </a:bodyPr>
          <a:lstStyle>
            <a:lvl1pPr>
              <a:defRPr sz="1600">
                <a:solidFill>
                  <a:srgbClr val="F49610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F49610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F49610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F49610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F49610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F49610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F49610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F49610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F49610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GB" sz="4300" b="1" smtClean="0">
              <a:solidFill>
                <a:schemeClr val="bg1"/>
              </a:solidFill>
            </a:endParaRPr>
          </a:p>
        </p:txBody>
      </p:sp>
      <p:sp>
        <p:nvSpPr>
          <p:cNvPr id="5" name="Text Box 8"/>
          <p:cNvSpPr txBox="1">
            <a:spLocks noChangeArrowheads="1"/>
          </p:cNvSpPr>
          <p:nvPr/>
        </p:nvSpPr>
        <p:spPr bwMode="auto">
          <a:xfrm>
            <a:off x="71438" y="6505575"/>
            <a:ext cx="1404937" cy="230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8" tIns="45714" rIns="91428" bIns="45714" anchor="b">
            <a:spAutoFit/>
          </a:bodyPr>
          <a:lstStyle>
            <a:lvl1pPr>
              <a:defRPr sz="1600">
                <a:solidFill>
                  <a:srgbClr val="F49610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F49610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F49610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F49610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F49610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F49610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F49610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F49610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F49610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fr-FR" sz="900" smtClean="0">
                <a:solidFill>
                  <a:srgbClr val="969696"/>
                </a:solidFill>
              </a:rPr>
              <a:t>7 janvier 2013</a:t>
            </a:r>
          </a:p>
        </p:txBody>
      </p:sp>
      <p:sp>
        <p:nvSpPr>
          <p:cNvPr id="997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254250" y="4630738"/>
            <a:ext cx="6484938" cy="325437"/>
          </a:xfrm>
        </p:spPr>
        <p:txBody>
          <a:bodyPr lIns="91428" tIns="17998" rIns="91428"/>
          <a:lstStyle>
            <a:lvl1pPr marL="0" indent="0">
              <a:buFont typeface="Wingdings" pitchFamily="2" charset="2"/>
              <a:buNone/>
              <a:defRPr sz="1600">
                <a:solidFill>
                  <a:srgbClr val="003399"/>
                </a:solidFill>
              </a:defRPr>
            </a:lvl1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997380" name="Rectangle 4"/>
          <p:cNvSpPr>
            <a:spLocks noGrp="1" noChangeArrowheads="1"/>
          </p:cNvSpPr>
          <p:nvPr>
            <p:ph type="ctrTitle" sz="quarter"/>
          </p:nvPr>
        </p:nvSpPr>
        <p:spPr>
          <a:xfrm>
            <a:off x="2212975" y="3889375"/>
            <a:ext cx="6538913" cy="666750"/>
          </a:xfrm>
        </p:spPr>
        <p:txBody>
          <a:bodyPr lIns="91428" rIns="91428" anchor="b"/>
          <a:lstStyle>
            <a:lvl1pPr>
              <a:defRPr sz="3600">
                <a:solidFill>
                  <a:srgbClr val="003399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707577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830D778-BD73-451C-BFDD-05FF88179BA0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505720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850063" y="1816100"/>
            <a:ext cx="1558925" cy="39322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2173288" y="1816100"/>
            <a:ext cx="4524375" cy="39322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96B8FE3-2338-4EC7-A2F2-0D8789103EC6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395000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re. Text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243138" y="1816100"/>
            <a:ext cx="6165850" cy="5762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half" idx="1"/>
          </p:nvPr>
        </p:nvSpPr>
        <p:spPr>
          <a:xfrm>
            <a:off x="2173288" y="2587625"/>
            <a:ext cx="2938462" cy="316071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5264150" y="2587625"/>
            <a:ext cx="2940050" cy="316071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958DA46-9521-44B2-9809-4E713ED19E73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0169030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fr-FR" smtClean="0"/>
              <a:t>Cliquez pour modifier le style des sous-titres du masque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 b="1"/>
            </a:lvl1pPr>
          </a:lstStyle>
          <a:p>
            <a:pPr>
              <a:defRPr/>
            </a:pPr>
            <a:fld id="{ABEBFF78-233F-4917-AC76-FDEBEDA732B7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57453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15950" y="1214438"/>
            <a:ext cx="8353425" cy="5238750"/>
          </a:xfrm>
        </p:spPr>
        <p:txBody>
          <a:bodyPr/>
          <a:lstStyle/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 b="1"/>
            </a:lvl1pPr>
          </a:lstStyle>
          <a:p>
            <a:pPr>
              <a:defRPr/>
            </a:pPr>
            <a:fld id="{47DFFE07-1075-409E-AD04-3BBE9C3E7CB5}" type="slidenum">
              <a:rPr lang="en-GB"/>
              <a:pPr>
                <a:defRPr/>
              </a:pPr>
              <a:t>‹#›</a:t>
            </a:fld>
            <a:endParaRPr lang="en-GB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2145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 b="1"/>
            </a:lvl1pPr>
          </a:lstStyle>
          <a:p>
            <a:pPr>
              <a:defRPr/>
            </a:pPr>
            <a:fld id="{D1836C9C-C9A6-4664-ADDE-9304B8E1868C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87192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615950" y="1214438"/>
            <a:ext cx="3519488" cy="19542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287838" y="1214438"/>
            <a:ext cx="3521075" cy="19542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numéro de diapositiv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 b="1"/>
            </a:lvl1pPr>
          </a:lstStyle>
          <a:p>
            <a:pPr>
              <a:defRPr/>
            </a:pPr>
            <a:fld id="{58F3BB4C-0111-47FA-85B1-8E50245807FF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3755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 b="1"/>
            </a:lvl1pPr>
          </a:lstStyle>
          <a:p>
            <a:pPr>
              <a:defRPr/>
            </a:pPr>
            <a:fld id="{5A32E960-BDC9-4B57-93BB-42CA66390F39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17549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 b="1"/>
            </a:lvl1pPr>
          </a:lstStyle>
          <a:p>
            <a:pPr>
              <a:defRPr/>
            </a:pPr>
            <a:fld id="{A98D0F1B-900B-42D1-BD8B-EC305A169FBB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68914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 b="1"/>
            </a:lvl1pPr>
          </a:lstStyle>
          <a:p>
            <a:pPr>
              <a:defRPr/>
            </a:pPr>
            <a:fld id="{8DBF7E2C-B9C8-457E-9A17-F939631E3354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17000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8C00029-ADF2-46B8-8E27-A8350B40FF58}" type="slidenum">
              <a:rPr lang="en-GB"/>
              <a:pPr>
                <a:defRPr/>
              </a:pPr>
              <a:t>‹#›</a:t>
            </a:fld>
            <a:endParaRPr lang="en-GB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12453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u numéro de diapositiv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 b="1"/>
            </a:lvl1pPr>
          </a:lstStyle>
          <a:p>
            <a:pPr>
              <a:defRPr/>
            </a:pPr>
            <a:fld id="{E0606404-1779-43A0-B17F-E38D721D3858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84874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fr-FR" noProof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u numéro de diapositiv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 b="1"/>
            </a:lvl1pPr>
          </a:lstStyle>
          <a:p>
            <a:pPr>
              <a:defRPr/>
            </a:pPr>
            <a:fld id="{75698E8C-49DB-46DC-86D7-488E76ADB0C7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17902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 b="1"/>
            </a:lvl1pPr>
          </a:lstStyle>
          <a:p>
            <a:pPr>
              <a:defRPr/>
            </a:pPr>
            <a:fld id="{025D38A6-CE26-4C46-B81D-FDF06A8D9483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0117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>
            <a:spLocks noGrp="1"/>
          </p:cNvSpPr>
          <p:nvPr>
            <p:ph type="title"/>
          </p:nvPr>
        </p:nvSpPr>
        <p:spPr>
          <a:xfrm>
            <a:off x="669727" y="312539"/>
            <a:ext cx="7804547" cy="1518047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algn="ctr" defTabSz="410751">
              <a:lnSpc>
                <a:spcPct val="100000"/>
              </a:lnSpc>
              <a:defRPr sz="5625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 lvl="0">
              <a:defRPr sz="1800"/>
            </a:pPr>
            <a:r>
              <a:rPr sz="5625"/>
              <a:t>Title Text</a:t>
            </a:r>
          </a:p>
        </p:txBody>
      </p:sp>
      <p:sp>
        <p:nvSpPr>
          <p:cNvPr id="25" name="Shape 25"/>
          <p:cNvSpPr>
            <a:spLocks noGrp="1"/>
          </p:cNvSpPr>
          <p:nvPr>
            <p:ph type="body" idx="1"/>
          </p:nvPr>
        </p:nvSpPr>
        <p:spPr>
          <a:xfrm>
            <a:off x="669727" y="1830586"/>
            <a:ext cx="7804547" cy="4420195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312528" indent="-312528" defTabSz="410751">
              <a:spcBef>
                <a:spcPts val="2953"/>
              </a:spcBef>
              <a:buSzPct val="75000"/>
              <a:buChar char="•"/>
              <a:defRPr sz="2531">
                <a:latin typeface="+mn-lt"/>
                <a:ea typeface="+mn-ea"/>
                <a:cs typeface="+mn-cs"/>
                <a:sym typeface="Helvetica Light"/>
              </a:defRPr>
            </a:lvl1pPr>
            <a:lvl2pPr marL="625056" indent="-312528" defTabSz="410751">
              <a:spcBef>
                <a:spcPts val="2953"/>
              </a:spcBef>
              <a:buSzPct val="75000"/>
              <a:buChar char="•"/>
              <a:defRPr sz="2531">
                <a:latin typeface="+mn-lt"/>
                <a:ea typeface="+mn-ea"/>
                <a:cs typeface="+mn-cs"/>
                <a:sym typeface="Helvetica Light"/>
              </a:defRPr>
            </a:lvl2pPr>
            <a:lvl3pPr marL="937584" indent="-312528" defTabSz="410751">
              <a:spcBef>
                <a:spcPts val="2953"/>
              </a:spcBef>
              <a:buSzPct val="75000"/>
              <a:buChar char="•"/>
              <a:defRPr sz="2531">
                <a:latin typeface="+mn-lt"/>
                <a:ea typeface="+mn-ea"/>
                <a:cs typeface="+mn-cs"/>
                <a:sym typeface="Helvetica Light"/>
              </a:defRPr>
            </a:lvl3pPr>
            <a:lvl4pPr marL="1250112" indent="-312528" defTabSz="410751">
              <a:spcBef>
                <a:spcPts val="2953"/>
              </a:spcBef>
              <a:buSzPct val="75000"/>
              <a:buChar char="•"/>
              <a:defRPr sz="2531">
                <a:latin typeface="+mn-lt"/>
                <a:ea typeface="+mn-ea"/>
                <a:cs typeface="+mn-cs"/>
                <a:sym typeface="Helvetica Light"/>
              </a:defRPr>
            </a:lvl4pPr>
            <a:lvl5pPr marL="1562640" indent="-312528" defTabSz="410751">
              <a:spcBef>
                <a:spcPts val="2953"/>
              </a:spcBef>
              <a:buSzPct val="75000"/>
              <a:buChar char="•"/>
              <a:defRPr sz="2531">
                <a:latin typeface="+mn-lt"/>
                <a:ea typeface="+mn-ea"/>
                <a:cs typeface="+mn-cs"/>
                <a:sym typeface="Helvetica Light"/>
              </a:defRPr>
            </a:lvl5pPr>
          </a:lstStyle>
          <a:p>
            <a:pPr lvl="0">
              <a:defRPr sz="1800"/>
            </a:pPr>
            <a:r>
              <a:rPr sz="2531"/>
              <a:t>Body Level One</a:t>
            </a:r>
          </a:p>
          <a:p>
            <a:pPr lvl="1">
              <a:defRPr sz="1800"/>
            </a:pPr>
            <a:r>
              <a:rPr sz="2531"/>
              <a:t>Body Level Two</a:t>
            </a:r>
          </a:p>
          <a:p>
            <a:pPr lvl="2">
              <a:defRPr sz="1800"/>
            </a:pPr>
            <a:r>
              <a:rPr sz="2531"/>
              <a:t>Body Level Three</a:t>
            </a:r>
          </a:p>
          <a:p>
            <a:pPr lvl="3">
              <a:defRPr sz="1800"/>
            </a:pPr>
            <a:r>
              <a:rPr sz="2531"/>
              <a:t>Body Level Four</a:t>
            </a:r>
          </a:p>
          <a:p>
            <a:pPr lvl="4">
              <a:defRPr sz="1800"/>
            </a:pPr>
            <a:r>
              <a:rPr sz="2531"/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3383236905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3A821FB-87B6-4F25-BA31-65BD322C806A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556437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2173288" y="2587625"/>
            <a:ext cx="2938462" cy="31607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5264150" y="2587625"/>
            <a:ext cx="2940050" cy="31607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BD8FF2E-13E0-4FB2-ADFF-6758656A6123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948843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35CFF6C-EC73-4F5B-A94C-6F4B701B49DD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706041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0856981-A321-4C3F-B8BB-3C0338AFD2C5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723274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E4D8AD6-E1FF-4D2F-9005-C02EDFC6EC49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964861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9A0ECC2-0436-4EF5-811F-106EE134A9D5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826397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fr-FR" noProof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E1730CC-4672-496A-9C3F-CC56C1AE07D9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153660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png"/><Relationship Id="rId15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3.xml"/><Relationship Id="rId12" Type="http://schemas.openxmlformats.org/officeDocument/2006/relationships/theme" Target="../theme/theme2.xml"/><Relationship Id="rId13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4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63050" cy="6886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2243138" y="1816100"/>
            <a:ext cx="6165850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14" rIns="0" bIns="4571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fr-FR" smtClean="0"/>
              <a:t>Header text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2173288" y="2587625"/>
            <a:ext cx="6030912" cy="316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5714" tIns="45714" rIns="45714" bIns="4571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fr-FR" smtClean="0"/>
              <a:t>Level One Text</a:t>
            </a:r>
          </a:p>
          <a:p>
            <a:pPr lvl="1"/>
            <a:r>
              <a:rPr lang="en-US" altLang="fr-FR" smtClean="0"/>
              <a:t>Level Two Text</a:t>
            </a:r>
          </a:p>
          <a:p>
            <a:pPr lvl="2"/>
            <a:r>
              <a:rPr lang="en-US" altLang="fr-FR" smtClean="0"/>
              <a:t>Level Three Text</a:t>
            </a:r>
          </a:p>
          <a:p>
            <a:pPr lvl="3"/>
            <a:r>
              <a:rPr lang="en-US" altLang="fr-FR" smtClean="0"/>
              <a:t>Level Four Text</a:t>
            </a:r>
          </a:p>
          <a:p>
            <a:pPr lvl="4"/>
            <a:r>
              <a:rPr lang="en-US" altLang="fr-FR" smtClean="0"/>
              <a:t>Level Five Text</a:t>
            </a:r>
          </a:p>
        </p:txBody>
      </p:sp>
      <p:sp>
        <p:nvSpPr>
          <p:cNvPr id="996357" name="Rectangle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502650" y="6453188"/>
            <a:ext cx="1219200" cy="32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43982" tIns="68392" rIns="91428" bIns="45714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solidFill>
                  <a:srgbClr val="CC660B"/>
                </a:solidFill>
              </a:defRPr>
            </a:lvl1pPr>
          </a:lstStyle>
          <a:p>
            <a:pPr>
              <a:defRPr/>
            </a:pPr>
            <a:fld id="{44D0597F-0570-4000-AE80-2695F26125E7}" type="slidenum">
              <a:rPr lang="en-GB"/>
              <a:pPr>
                <a:defRPr/>
              </a:pPr>
              <a:t>‹#›</a:t>
            </a:fld>
            <a:endParaRPr lang="en-GB"/>
          </a:p>
        </p:txBody>
      </p:sp>
      <p:sp>
        <p:nvSpPr>
          <p:cNvPr id="1030" name="Text Box 7"/>
          <p:cNvSpPr txBox="1">
            <a:spLocks noChangeArrowheads="1"/>
          </p:cNvSpPr>
          <p:nvPr/>
        </p:nvSpPr>
        <p:spPr bwMode="auto">
          <a:xfrm>
            <a:off x="71438" y="6400038"/>
            <a:ext cx="1771650" cy="276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8" tIns="45714" rIns="91428" bIns="45714" anchor="b">
            <a:spAutoFit/>
          </a:bodyPr>
          <a:lstStyle>
            <a:lvl1pPr>
              <a:defRPr sz="1600">
                <a:solidFill>
                  <a:srgbClr val="F49610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F49610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F49610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F49610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F49610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F49610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F49610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F49610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F49610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en-US" sz="1200" b="1" dirty="0" smtClean="0">
                <a:solidFill>
                  <a:srgbClr val="CC660B"/>
                </a:solidFill>
              </a:rPr>
              <a:t>2016-2017</a:t>
            </a:r>
          </a:p>
        </p:txBody>
      </p:sp>
      <p:pic>
        <p:nvPicPr>
          <p:cNvPr id="1031" name="Picture 15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071688" cy="95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324" r:id="rId1"/>
    <p:sldLayoutId id="2147484302" r:id="rId2"/>
    <p:sldLayoutId id="2147484303" r:id="rId3"/>
    <p:sldLayoutId id="2147484304" r:id="rId4"/>
    <p:sldLayoutId id="2147484305" r:id="rId5"/>
    <p:sldLayoutId id="2147484306" r:id="rId6"/>
    <p:sldLayoutId id="2147484307" r:id="rId7"/>
    <p:sldLayoutId id="2147484308" r:id="rId8"/>
    <p:sldLayoutId id="2147484309" r:id="rId9"/>
    <p:sldLayoutId id="2147484310" r:id="rId10"/>
    <p:sldLayoutId id="2147484311" r:id="rId11"/>
    <p:sldLayoutId id="2147484312" r:id="rId12"/>
  </p:sldLayoutIdLst>
  <p:transition/>
  <p:timing>
    <p:tnLst>
      <p:par>
        <p:cTn id="1" dur="indefinite" restart="never" nodeType="tmRoot"/>
      </p:par>
    </p:tnLst>
  </p:timing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E67300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E67300"/>
          </a:solidFill>
          <a:latin typeface="Verdana" pitchFamily="34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E67300"/>
          </a:solidFill>
          <a:latin typeface="Verdana" pitchFamily="34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E67300"/>
          </a:solidFill>
          <a:latin typeface="Verdana" pitchFamily="34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E67300"/>
          </a:solidFill>
          <a:latin typeface="Verdana" pitchFamily="34" charset="0"/>
          <a:cs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E67300"/>
          </a:solidFill>
          <a:latin typeface="Verdana" pitchFamily="34" charset="0"/>
          <a:cs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E67300"/>
          </a:solidFill>
          <a:latin typeface="Verdana" pitchFamily="34" charset="0"/>
          <a:cs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E67300"/>
          </a:solidFill>
          <a:latin typeface="Verdana" pitchFamily="34" charset="0"/>
          <a:cs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E67300"/>
          </a:solidFill>
          <a:latin typeface="Verdana" pitchFamily="34" charset="0"/>
          <a:cs typeface="Arial" charset="0"/>
        </a:defRPr>
      </a:lvl9pPr>
    </p:titleStyle>
    <p:bodyStyle>
      <a:lvl1pPr marL="192088" indent="-192088" algn="l" rtl="0" eaLnBrk="1" fontAlgn="base" hangingPunct="1">
        <a:lnSpc>
          <a:spcPct val="104000"/>
        </a:lnSpc>
        <a:spcBef>
          <a:spcPct val="20000"/>
        </a:spcBef>
        <a:spcAft>
          <a:spcPct val="0"/>
        </a:spcAft>
        <a:buClr>
          <a:srgbClr val="F49610"/>
        </a:buClr>
        <a:buFont typeface="Wingdings" panose="05000000000000000000" pitchFamily="2" charset="2"/>
        <a:buChar char="§"/>
        <a:defRPr sz="3200">
          <a:solidFill>
            <a:srgbClr val="241E70"/>
          </a:solidFill>
          <a:latin typeface="+mn-lt"/>
          <a:ea typeface="+mn-ea"/>
          <a:cs typeface="+mn-cs"/>
        </a:defRPr>
      </a:lvl1pPr>
      <a:lvl2pPr marL="463550" indent="-185738" algn="l" rtl="0" eaLnBrk="1" fontAlgn="base" hangingPunct="1">
        <a:lnSpc>
          <a:spcPct val="104000"/>
        </a:lnSpc>
        <a:spcBef>
          <a:spcPct val="20000"/>
        </a:spcBef>
        <a:spcAft>
          <a:spcPct val="0"/>
        </a:spcAft>
        <a:buClr>
          <a:srgbClr val="F49610"/>
        </a:buClr>
        <a:buFont typeface="Wingdings" panose="05000000000000000000" pitchFamily="2" charset="2"/>
        <a:buChar char="§"/>
        <a:defRPr sz="1600">
          <a:solidFill>
            <a:srgbClr val="241E70"/>
          </a:solidFill>
          <a:latin typeface="+mn-lt"/>
          <a:cs typeface="+mn-cs"/>
        </a:defRPr>
      </a:lvl2pPr>
      <a:lvl3pPr marL="768350" indent="-193675" algn="l" rtl="0" eaLnBrk="1" fontAlgn="base" hangingPunct="1">
        <a:lnSpc>
          <a:spcPct val="104000"/>
        </a:lnSpc>
        <a:spcBef>
          <a:spcPct val="20000"/>
        </a:spcBef>
        <a:spcAft>
          <a:spcPct val="0"/>
        </a:spcAft>
        <a:buClr>
          <a:srgbClr val="F49610"/>
        </a:buClr>
        <a:buFont typeface="Wingdings" panose="05000000000000000000" pitchFamily="2" charset="2"/>
        <a:buChar char="§"/>
        <a:defRPr sz="1400">
          <a:solidFill>
            <a:srgbClr val="241E70"/>
          </a:solidFill>
          <a:latin typeface="+mn-lt"/>
          <a:cs typeface="+mn-cs"/>
        </a:defRPr>
      </a:lvl3pPr>
      <a:lvl4pPr marL="1052513" indent="-180975" algn="l" rtl="0" eaLnBrk="1" fontAlgn="base" hangingPunct="1">
        <a:lnSpc>
          <a:spcPct val="104000"/>
        </a:lnSpc>
        <a:spcBef>
          <a:spcPct val="20000"/>
        </a:spcBef>
        <a:spcAft>
          <a:spcPct val="0"/>
        </a:spcAft>
        <a:buClr>
          <a:srgbClr val="F49610"/>
        </a:buClr>
        <a:buFont typeface="Wingdings" panose="05000000000000000000" pitchFamily="2" charset="2"/>
        <a:buChar char="§"/>
        <a:defRPr sz="1200">
          <a:solidFill>
            <a:srgbClr val="241E70"/>
          </a:solidFill>
          <a:latin typeface="+mn-lt"/>
          <a:cs typeface="+mn-cs"/>
        </a:defRPr>
      </a:lvl4pPr>
      <a:lvl5pPr marL="1381125" indent="-146050" algn="l" rtl="0" eaLnBrk="1" fontAlgn="base" hangingPunct="1">
        <a:lnSpc>
          <a:spcPct val="104000"/>
        </a:lnSpc>
        <a:spcBef>
          <a:spcPct val="20000"/>
        </a:spcBef>
        <a:spcAft>
          <a:spcPct val="0"/>
        </a:spcAft>
        <a:buClr>
          <a:srgbClr val="F49610"/>
        </a:buClr>
        <a:buFont typeface="Wingdings" panose="05000000000000000000" pitchFamily="2" charset="2"/>
        <a:buChar char="§"/>
        <a:defRPr sz="1000">
          <a:solidFill>
            <a:srgbClr val="241E70"/>
          </a:solidFill>
          <a:latin typeface="+mn-lt"/>
          <a:cs typeface="+mn-cs"/>
        </a:defRPr>
      </a:lvl5pPr>
      <a:lvl6pPr marL="1838325" indent="-146050" algn="l" rtl="0" eaLnBrk="1" fontAlgn="base" hangingPunct="1">
        <a:lnSpc>
          <a:spcPct val="104000"/>
        </a:lnSpc>
        <a:spcBef>
          <a:spcPct val="20000"/>
        </a:spcBef>
        <a:spcAft>
          <a:spcPct val="0"/>
        </a:spcAft>
        <a:buClr>
          <a:srgbClr val="F49610"/>
        </a:buClr>
        <a:buFont typeface="Wingdings" pitchFamily="2" charset="2"/>
        <a:buChar char="§"/>
        <a:defRPr sz="1000">
          <a:solidFill>
            <a:srgbClr val="241E70"/>
          </a:solidFill>
          <a:latin typeface="+mn-lt"/>
          <a:cs typeface="+mn-cs"/>
        </a:defRPr>
      </a:lvl6pPr>
      <a:lvl7pPr marL="2295525" indent="-146050" algn="l" rtl="0" eaLnBrk="1" fontAlgn="base" hangingPunct="1">
        <a:lnSpc>
          <a:spcPct val="104000"/>
        </a:lnSpc>
        <a:spcBef>
          <a:spcPct val="20000"/>
        </a:spcBef>
        <a:spcAft>
          <a:spcPct val="0"/>
        </a:spcAft>
        <a:buClr>
          <a:srgbClr val="F49610"/>
        </a:buClr>
        <a:buFont typeface="Wingdings" pitchFamily="2" charset="2"/>
        <a:buChar char="§"/>
        <a:defRPr sz="1000">
          <a:solidFill>
            <a:srgbClr val="241E70"/>
          </a:solidFill>
          <a:latin typeface="+mn-lt"/>
          <a:cs typeface="+mn-cs"/>
        </a:defRPr>
      </a:lvl7pPr>
      <a:lvl8pPr marL="2752725" indent="-146050" algn="l" rtl="0" eaLnBrk="1" fontAlgn="base" hangingPunct="1">
        <a:lnSpc>
          <a:spcPct val="104000"/>
        </a:lnSpc>
        <a:spcBef>
          <a:spcPct val="20000"/>
        </a:spcBef>
        <a:spcAft>
          <a:spcPct val="0"/>
        </a:spcAft>
        <a:buClr>
          <a:srgbClr val="F49610"/>
        </a:buClr>
        <a:buFont typeface="Wingdings" pitchFamily="2" charset="2"/>
        <a:buChar char="§"/>
        <a:defRPr sz="1000">
          <a:solidFill>
            <a:srgbClr val="241E70"/>
          </a:solidFill>
          <a:latin typeface="+mn-lt"/>
          <a:cs typeface="+mn-cs"/>
        </a:defRPr>
      </a:lvl8pPr>
      <a:lvl9pPr marL="3209925" indent="-146050" algn="l" rtl="0" eaLnBrk="1" fontAlgn="base" hangingPunct="1">
        <a:lnSpc>
          <a:spcPct val="104000"/>
        </a:lnSpc>
        <a:spcBef>
          <a:spcPct val="20000"/>
        </a:spcBef>
        <a:spcAft>
          <a:spcPct val="0"/>
        </a:spcAft>
        <a:buClr>
          <a:srgbClr val="F49610"/>
        </a:buClr>
        <a:buFont typeface="Wingdings" pitchFamily="2" charset="2"/>
        <a:buChar char="§"/>
        <a:defRPr sz="1000">
          <a:solidFill>
            <a:srgbClr val="241E70"/>
          </a:solidFill>
          <a:latin typeface="+mn-lt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10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63050" cy="6886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1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585788" y="554038"/>
            <a:ext cx="8383587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8" tIns="45714" rIns="91428" bIns="45714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fr-FR" smtClean="0"/>
              <a:t>Click to add Target Audience</a:t>
            </a:r>
          </a:p>
        </p:txBody>
      </p:sp>
      <p:sp>
        <p:nvSpPr>
          <p:cNvPr id="2052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615950" y="1214438"/>
            <a:ext cx="7192963" cy="1954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fr-FR" smtClean="0"/>
              <a:t>Level One Text</a:t>
            </a:r>
          </a:p>
          <a:p>
            <a:pPr lvl="1"/>
            <a:r>
              <a:rPr lang="en-US" altLang="fr-FR" smtClean="0"/>
              <a:t>Level Two Text</a:t>
            </a:r>
          </a:p>
          <a:p>
            <a:pPr lvl="2"/>
            <a:r>
              <a:rPr lang="en-US" altLang="fr-FR" smtClean="0"/>
              <a:t>Level Three Text</a:t>
            </a:r>
          </a:p>
          <a:p>
            <a:pPr lvl="3"/>
            <a:r>
              <a:rPr lang="en-US" altLang="fr-FR" smtClean="0"/>
              <a:t>Level Four Text</a:t>
            </a:r>
          </a:p>
          <a:p>
            <a:pPr lvl="4"/>
            <a:r>
              <a:rPr lang="en-US" altLang="fr-FR" smtClean="0"/>
              <a:t>Level Five Text</a:t>
            </a:r>
          </a:p>
        </p:txBody>
      </p:sp>
      <p:sp>
        <p:nvSpPr>
          <p:cNvPr id="10" name="Rectangle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502650" y="6453188"/>
            <a:ext cx="1219200" cy="32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43982" tIns="68392" rIns="91428" bIns="45714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solidFill>
                  <a:srgbClr val="CC660B"/>
                </a:solidFill>
              </a:defRPr>
            </a:lvl1pPr>
          </a:lstStyle>
          <a:p>
            <a:pPr>
              <a:defRPr/>
            </a:pPr>
            <a:fld id="{1BA5FEF3-E194-46BB-BCC0-9F6AF904A718}" type="slidenum">
              <a:rPr lang="en-GB"/>
              <a:pPr>
                <a:defRPr/>
              </a:pPr>
              <a:t>‹#›</a:t>
            </a:fld>
            <a:endParaRPr lang="en-GB"/>
          </a:p>
        </p:txBody>
      </p:sp>
      <p:sp>
        <p:nvSpPr>
          <p:cNvPr id="2054" name="Text Box 7"/>
          <p:cNvSpPr txBox="1">
            <a:spLocks noChangeArrowheads="1"/>
          </p:cNvSpPr>
          <p:nvPr/>
        </p:nvSpPr>
        <p:spPr bwMode="auto">
          <a:xfrm>
            <a:off x="71438" y="6400800"/>
            <a:ext cx="1830387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8" tIns="45714" rIns="91428" bIns="45714" anchor="b">
            <a:spAutoFit/>
          </a:bodyPr>
          <a:lstStyle>
            <a:lvl1pPr>
              <a:defRPr sz="1600">
                <a:solidFill>
                  <a:srgbClr val="F49610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F49610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F49610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F49610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F49610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F49610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F49610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F49610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F49610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en-US" sz="1200" b="1" dirty="0" smtClean="0">
                <a:solidFill>
                  <a:srgbClr val="CC660B"/>
                </a:solidFill>
              </a:rPr>
              <a:t>2016-2017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325" r:id="rId1"/>
    <p:sldLayoutId id="2147484326" r:id="rId2"/>
    <p:sldLayoutId id="2147484327" r:id="rId3"/>
    <p:sldLayoutId id="2147484328" r:id="rId4"/>
    <p:sldLayoutId id="2147484329" r:id="rId5"/>
    <p:sldLayoutId id="2147484330" r:id="rId6"/>
    <p:sldLayoutId id="2147484331" r:id="rId7"/>
    <p:sldLayoutId id="2147484332" r:id="rId8"/>
    <p:sldLayoutId id="2147484333" r:id="rId9"/>
    <p:sldLayoutId id="2147484334" r:id="rId10"/>
    <p:sldLayoutId id="2147484335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E67300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E67300"/>
          </a:solidFill>
          <a:latin typeface="Verdana" pitchFamily="34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E67300"/>
          </a:solidFill>
          <a:latin typeface="Verdana" pitchFamily="34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E67300"/>
          </a:solidFill>
          <a:latin typeface="Verdana" pitchFamily="34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E67300"/>
          </a:solidFill>
          <a:latin typeface="Verdana" pitchFamily="34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rgbClr val="E67300"/>
          </a:solidFill>
          <a:latin typeface="Verdana" pitchFamily="34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rgbClr val="E67300"/>
          </a:solidFill>
          <a:latin typeface="Verdana" pitchFamily="34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rgbClr val="E67300"/>
          </a:solidFill>
          <a:latin typeface="Verdana" pitchFamily="34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rgbClr val="E67300"/>
          </a:solidFill>
          <a:latin typeface="Verdana" pitchFamily="34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Char char="•"/>
        <a:defRPr sz="2800">
          <a:solidFill>
            <a:schemeClr val="tx1"/>
          </a:solidFill>
          <a:latin typeface="+mn-lt"/>
          <a:cs typeface="+mn-cs"/>
        </a:defRPr>
      </a:lvl2pPr>
      <a:lvl3pPr marL="1371600" indent="-4572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Char char="•"/>
        <a:defRPr sz="1600">
          <a:solidFill>
            <a:schemeClr val="tx1"/>
          </a:solidFill>
          <a:latin typeface="+mn-lt"/>
          <a:cs typeface="+mn-cs"/>
        </a:defRPr>
      </a:lvl3pPr>
      <a:lvl4pPr marL="1752600" indent="-3810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Char char="•"/>
        <a:defRPr sz="1400">
          <a:solidFill>
            <a:schemeClr val="tx1"/>
          </a:solidFill>
          <a:latin typeface="+mn-lt"/>
          <a:cs typeface="+mn-cs"/>
        </a:defRPr>
      </a:lvl4pPr>
      <a:lvl5pPr marL="2209800" indent="-38258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Char char="•"/>
        <a:defRPr sz="1200">
          <a:solidFill>
            <a:schemeClr val="tx1"/>
          </a:solidFill>
          <a:latin typeface="+mn-lt"/>
          <a:cs typeface="+mn-cs"/>
        </a:defRPr>
      </a:lvl5pPr>
      <a:lvl6pPr marL="2667000" indent="-382588" algn="l" rtl="0" fontAlgn="base">
        <a:spcBef>
          <a:spcPct val="20000"/>
        </a:spcBef>
        <a:spcAft>
          <a:spcPct val="0"/>
        </a:spcAft>
        <a:buClr>
          <a:schemeClr val="accent2"/>
        </a:buClr>
        <a:buChar char="•"/>
        <a:defRPr sz="1200">
          <a:solidFill>
            <a:schemeClr val="tx1"/>
          </a:solidFill>
          <a:latin typeface="+mn-lt"/>
          <a:cs typeface="+mn-cs"/>
        </a:defRPr>
      </a:lvl6pPr>
      <a:lvl7pPr marL="3124200" indent="-382588" algn="l" rtl="0" fontAlgn="base">
        <a:spcBef>
          <a:spcPct val="20000"/>
        </a:spcBef>
        <a:spcAft>
          <a:spcPct val="0"/>
        </a:spcAft>
        <a:buClr>
          <a:schemeClr val="accent2"/>
        </a:buClr>
        <a:buChar char="•"/>
        <a:defRPr sz="1200">
          <a:solidFill>
            <a:schemeClr val="tx1"/>
          </a:solidFill>
          <a:latin typeface="+mn-lt"/>
          <a:cs typeface="+mn-cs"/>
        </a:defRPr>
      </a:lvl7pPr>
      <a:lvl8pPr marL="3581400" indent="-382588" algn="l" rtl="0" fontAlgn="base">
        <a:spcBef>
          <a:spcPct val="20000"/>
        </a:spcBef>
        <a:spcAft>
          <a:spcPct val="0"/>
        </a:spcAft>
        <a:buClr>
          <a:schemeClr val="accent2"/>
        </a:buClr>
        <a:buChar char="•"/>
        <a:defRPr sz="1200">
          <a:solidFill>
            <a:schemeClr val="tx1"/>
          </a:solidFill>
          <a:latin typeface="+mn-lt"/>
          <a:cs typeface="+mn-cs"/>
        </a:defRPr>
      </a:lvl8pPr>
      <a:lvl9pPr marL="4038600" indent="-382588" algn="l" rtl="0" fontAlgn="base">
        <a:spcBef>
          <a:spcPct val="20000"/>
        </a:spcBef>
        <a:spcAft>
          <a:spcPct val="0"/>
        </a:spcAft>
        <a:buClr>
          <a:schemeClr val="accent2"/>
        </a:buClr>
        <a:buChar char="•"/>
        <a:defRPr sz="12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s_wilbert@fr.ibm.com" TargetMode="External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84000"/>
              </a:lnSpc>
              <a:buNone/>
              <a:defRPr/>
            </a:pPr>
            <a:r>
              <a:rPr lang="fr-FR" sz="2800" b="1" dirty="0" smtClean="0">
                <a:latin typeface="Calibri" panose="020F0502020204030204" pitchFamily="34" charset="0"/>
              </a:rPr>
              <a:t>Session #08:</a:t>
            </a:r>
            <a:r>
              <a:rPr lang="fr-FR" sz="2800" dirty="0" smtClean="0">
                <a:latin typeface="Calibri" panose="020F0502020204030204" pitchFamily="34" charset="0"/>
              </a:rPr>
              <a:t> </a:t>
            </a:r>
            <a:r>
              <a:rPr lang="fr-FR" sz="2800" dirty="0" err="1" smtClean="0">
                <a:latin typeface="Calibri" panose="020F0502020204030204" pitchFamily="34" charset="0"/>
              </a:rPr>
              <a:t>Using</a:t>
            </a:r>
            <a:r>
              <a:rPr lang="fr-FR" sz="2800" dirty="0" smtClean="0">
                <a:latin typeface="Calibri" panose="020F0502020204030204" pitchFamily="34" charset="0"/>
              </a:rPr>
              <a:t> GIT in </a:t>
            </a:r>
            <a:r>
              <a:rPr lang="fr-FR" sz="2800" dirty="0" err="1" smtClean="0">
                <a:latin typeface="Calibri" panose="020F0502020204030204" pitchFamily="34" charset="0"/>
              </a:rPr>
              <a:t>Bluemix</a:t>
            </a:r>
            <a:endParaRPr lang="en-US" sz="4400" dirty="0" smtClean="0">
              <a:latin typeface="Calibri" panose="020F0502020204030204" pitchFamily="34" charset="0"/>
            </a:endParaRPr>
          </a:p>
        </p:txBody>
      </p:sp>
      <p:sp>
        <p:nvSpPr>
          <p:cNvPr id="18434" name="Espace réservé du numéro de diapositive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104000"/>
              </a:lnSpc>
              <a:spcBef>
                <a:spcPct val="20000"/>
              </a:spcBef>
              <a:buClr>
                <a:srgbClr val="F49610"/>
              </a:buClr>
              <a:buFont typeface="Wingdings" panose="05000000000000000000" pitchFamily="2" charset="2"/>
              <a:buChar char="§"/>
              <a:defRPr sz="3200">
                <a:solidFill>
                  <a:srgbClr val="241E70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lnSpc>
                <a:spcPct val="104000"/>
              </a:lnSpc>
              <a:spcBef>
                <a:spcPct val="20000"/>
              </a:spcBef>
              <a:buClr>
                <a:srgbClr val="F49610"/>
              </a:buClr>
              <a:buFont typeface="Wingdings" panose="05000000000000000000" pitchFamily="2" charset="2"/>
              <a:buChar char="§"/>
              <a:defRPr sz="1600">
                <a:solidFill>
                  <a:srgbClr val="241E70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lnSpc>
                <a:spcPct val="104000"/>
              </a:lnSpc>
              <a:spcBef>
                <a:spcPct val="20000"/>
              </a:spcBef>
              <a:buClr>
                <a:srgbClr val="F49610"/>
              </a:buClr>
              <a:buFont typeface="Wingdings" panose="05000000000000000000" pitchFamily="2" charset="2"/>
              <a:buChar char="§"/>
              <a:defRPr sz="1400">
                <a:solidFill>
                  <a:srgbClr val="241E70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lnSpc>
                <a:spcPct val="104000"/>
              </a:lnSpc>
              <a:spcBef>
                <a:spcPct val="20000"/>
              </a:spcBef>
              <a:buClr>
                <a:srgbClr val="F49610"/>
              </a:buClr>
              <a:buFont typeface="Wingdings" panose="05000000000000000000" pitchFamily="2" charset="2"/>
              <a:buChar char="§"/>
              <a:defRPr sz="1200">
                <a:solidFill>
                  <a:srgbClr val="241E70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lnSpc>
                <a:spcPct val="104000"/>
              </a:lnSpc>
              <a:spcBef>
                <a:spcPct val="20000"/>
              </a:spcBef>
              <a:buClr>
                <a:srgbClr val="F49610"/>
              </a:buClr>
              <a:buFont typeface="Wingdings" panose="05000000000000000000" pitchFamily="2" charset="2"/>
              <a:buChar char="§"/>
              <a:defRPr sz="1000">
                <a:solidFill>
                  <a:srgbClr val="241E70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104000"/>
              </a:lnSpc>
              <a:spcBef>
                <a:spcPct val="20000"/>
              </a:spcBef>
              <a:spcAft>
                <a:spcPct val="0"/>
              </a:spcAft>
              <a:buClr>
                <a:srgbClr val="F49610"/>
              </a:buClr>
              <a:buFont typeface="Wingdings" panose="05000000000000000000" pitchFamily="2" charset="2"/>
              <a:buChar char="§"/>
              <a:defRPr sz="1000">
                <a:solidFill>
                  <a:srgbClr val="241E70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104000"/>
              </a:lnSpc>
              <a:spcBef>
                <a:spcPct val="20000"/>
              </a:spcBef>
              <a:spcAft>
                <a:spcPct val="0"/>
              </a:spcAft>
              <a:buClr>
                <a:srgbClr val="F49610"/>
              </a:buClr>
              <a:buFont typeface="Wingdings" panose="05000000000000000000" pitchFamily="2" charset="2"/>
              <a:buChar char="§"/>
              <a:defRPr sz="1000">
                <a:solidFill>
                  <a:srgbClr val="241E70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104000"/>
              </a:lnSpc>
              <a:spcBef>
                <a:spcPct val="20000"/>
              </a:spcBef>
              <a:spcAft>
                <a:spcPct val="0"/>
              </a:spcAft>
              <a:buClr>
                <a:srgbClr val="F49610"/>
              </a:buClr>
              <a:buFont typeface="Wingdings" panose="05000000000000000000" pitchFamily="2" charset="2"/>
              <a:buChar char="§"/>
              <a:defRPr sz="1000">
                <a:solidFill>
                  <a:srgbClr val="241E70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104000"/>
              </a:lnSpc>
              <a:spcBef>
                <a:spcPct val="20000"/>
              </a:spcBef>
              <a:spcAft>
                <a:spcPct val="0"/>
              </a:spcAft>
              <a:buClr>
                <a:srgbClr val="F49610"/>
              </a:buClr>
              <a:buFont typeface="Wingdings" panose="05000000000000000000" pitchFamily="2" charset="2"/>
              <a:buChar char="§"/>
              <a:defRPr sz="1000">
                <a:solidFill>
                  <a:srgbClr val="241E70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5BB17C62-E28C-4800-A750-E7111FD2D41A}" type="slidenum">
              <a:rPr lang="en-GB" altLang="fr-FR" sz="1200" smtClean="0">
                <a:solidFill>
                  <a:srgbClr val="CC660B"/>
                </a:solidFill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</a:t>
            </a:fld>
            <a:endParaRPr lang="en-GB" altLang="fr-FR" sz="1200" smtClean="0">
              <a:solidFill>
                <a:srgbClr val="CC660B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Emerging Technologies</a:t>
            </a:r>
            <a:br>
              <a:rPr lang="en-US" dirty="0"/>
            </a:b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732585" y="6012470"/>
            <a:ext cx="4572000" cy="790409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indent="0" eaLnBrk="1" hangingPunct="1">
              <a:lnSpc>
                <a:spcPct val="84000"/>
              </a:lnSpc>
              <a:buNone/>
              <a:defRPr/>
            </a:pPr>
            <a:r>
              <a:rPr lang="en-US" sz="1800" dirty="0">
                <a:solidFill>
                  <a:srgbClr val="241E70"/>
                </a:solidFill>
                <a:latin typeface="Calibri" panose="020F0502020204030204" pitchFamily="34" charset="0"/>
                <a:cs typeface="+mn-cs"/>
              </a:rPr>
              <a:t>Sylvain-</a:t>
            </a:r>
            <a:r>
              <a:rPr lang="en-US" sz="1800" dirty="0" err="1">
                <a:solidFill>
                  <a:srgbClr val="241E70"/>
                </a:solidFill>
                <a:latin typeface="Calibri" panose="020F0502020204030204" pitchFamily="34" charset="0"/>
                <a:cs typeface="+mn-cs"/>
              </a:rPr>
              <a:t>Roch</a:t>
            </a:r>
            <a:r>
              <a:rPr lang="en-US" sz="1800" dirty="0">
                <a:solidFill>
                  <a:srgbClr val="241E70"/>
                </a:solidFill>
                <a:latin typeface="Calibri" panose="020F0502020204030204" pitchFamily="34" charset="0"/>
                <a:cs typeface="+mn-cs"/>
              </a:rPr>
              <a:t> WILBERT</a:t>
            </a:r>
          </a:p>
          <a:p>
            <a:pPr marL="0" indent="0" eaLnBrk="1" hangingPunct="1">
              <a:lnSpc>
                <a:spcPct val="84000"/>
              </a:lnSpc>
              <a:buNone/>
              <a:defRPr/>
            </a:pPr>
            <a:r>
              <a:rPr lang="en-US" sz="1800" dirty="0">
                <a:solidFill>
                  <a:srgbClr val="241E70"/>
                </a:solidFill>
                <a:latin typeface="Calibri" panose="020F0502020204030204" pitchFamily="34" charset="0"/>
                <a:cs typeface="+mn-cs"/>
                <a:hlinkClick r:id="rId3"/>
              </a:rPr>
              <a:t>s_wilbert@fr.ibm.com</a:t>
            </a:r>
            <a:endParaRPr lang="en-US" sz="1800" dirty="0">
              <a:solidFill>
                <a:srgbClr val="241E70"/>
              </a:solidFill>
              <a:latin typeface="Calibri" panose="020F0502020204030204" pitchFamily="34" charset="0"/>
              <a:cs typeface="+mn-cs"/>
            </a:endParaRPr>
          </a:p>
          <a:p>
            <a:pPr marL="0" indent="0" eaLnBrk="1" hangingPunct="1">
              <a:lnSpc>
                <a:spcPct val="84000"/>
              </a:lnSpc>
              <a:buNone/>
              <a:defRPr/>
            </a:pPr>
            <a:r>
              <a:rPr lang="en-US" sz="1800" dirty="0" err="1">
                <a:solidFill>
                  <a:srgbClr val="241E70"/>
                </a:solidFill>
                <a:latin typeface="Calibri" panose="020F0502020204030204" pitchFamily="34" charset="0"/>
                <a:cs typeface="+mn-cs"/>
              </a:rPr>
              <a:t>Université</a:t>
            </a:r>
            <a:r>
              <a:rPr lang="en-US" sz="1800" dirty="0">
                <a:solidFill>
                  <a:srgbClr val="241E70"/>
                </a:solidFill>
                <a:latin typeface="Calibri" panose="020F0502020204030204" pitchFamily="34" charset="0"/>
                <a:cs typeface="+mn-cs"/>
              </a:rPr>
              <a:t> Paris - Dauphine</a:t>
            </a:r>
          </a:p>
        </p:txBody>
      </p:sp>
      <p:sp>
        <p:nvSpPr>
          <p:cNvPr id="9" name="Shape 93"/>
          <p:cNvSpPr/>
          <p:nvPr/>
        </p:nvSpPr>
        <p:spPr>
          <a:xfrm>
            <a:off x="4000483" y="3865727"/>
            <a:ext cx="4203717" cy="77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defTabSz="584200" eaLnBrk="1" fontAlgn="auto" hangingPunct="1">
              <a:spcBef>
                <a:spcPts val="0"/>
              </a:spcBef>
              <a:spcAft>
                <a:spcPts val="0"/>
              </a:spcAft>
              <a:defRPr sz="1800"/>
            </a:pPr>
            <a:r>
              <a:rPr sz="4400" kern="0" dirty="0">
                <a:solidFill>
                  <a:srgbClr val="5695CE"/>
                </a:solidFill>
                <a:latin typeface="Helvetica Neue Thin"/>
                <a:ea typeface="Helvetica Neue Thin"/>
                <a:cs typeface="Helvetica Neue Thin"/>
                <a:sym typeface="Helvetica Neue Thin"/>
              </a:rPr>
              <a:t>IBM</a:t>
            </a:r>
            <a:r>
              <a:rPr sz="4400" b="1" kern="0" dirty="0">
                <a:solidFill>
                  <a:srgbClr val="5695C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Bluemix</a:t>
            </a:r>
          </a:p>
        </p:txBody>
      </p:sp>
      <p:pic>
        <p:nvPicPr>
          <p:cNvPr id="10" name="Primary-DarkBackground-450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373191" y="3692136"/>
            <a:ext cx="1354616" cy="1354616"/>
          </a:xfrm>
          <a:prstGeom prst="rect">
            <a:avLst/>
          </a:prstGeom>
          <a:ln w="12700">
            <a:miter lim="400000"/>
          </a:ln>
        </p:spPr>
      </p:pic>
      <p:sp>
        <p:nvSpPr>
          <p:cNvPr id="11" name="Shape 95"/>
          <p:cNvSpPr txBox="1">
            <a:spLocks/>
          </p:cNvSpPr>
          <p:nvPr/>
        </p:nvSpPr>
        <p:spPr>
          <a:xfrm>
            <a:off x="4048029" y="4601530"/>
            <a:ext cx="4949667" cy="8741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t">
            <a:normAutofit/>
          </a:bodyPr>
          <a:lstStyle>
            <a:lvl1pPr defTabSz="584200">
              <a:lnSpc>
                <a:spcPct val="100000"/>
              </a:lnSpc>
              <a:defRPr sz="3700" b="0">
                <a:solidFill>
                  <a:srgbClr val="FFFFFF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  <a:lvl2pPr indent="228600">
              <a:lnSpc>
                <a:spcPct val="90000"/>
              </a:lnSpc>
              <a:defRPr sz="3000">
                <a:solidFill>
                  <a:srgbClr val="7889FB"/>
                </a:solidFill>
                <a:latin typeface="Helvetica"/>
                <a:ea typeface="Helvetica"/>
                <a:cs typeface="Helvetica"/>
                <a:sym typeface="Helvetica"/>
              </a:defRPr>
            </a:lvl2pPr>
            <a:lvl3pPr indent="457200">
              <a:lnSpc>
                <a:spcPct val="90000"/>
              </a:lnSpc>
              <a:defRPr sz="3000">
                <a:solidFill>
                  <a:srgbClr val="7889FB"/>
                </a:solidFill>
                <a:latin typeface="Helvetica"/>
                <a:ea typeface="Helvetica"/>
                <a:cs typeface="Helvetica"/>
                <a:sym typeface="Helvetica"/>
              </a:defRPr>
            </a:lvl3pPr>
            <a:lvl4pPr indent="685800">
              <a:lnSpc>
                <a:spcPct val="90000"/>
              </a:lnSpc>
              <a:defRPr sz="3000">
                <a:solidFill>
                  <a:srgbClr val="7889FB"/>
                </a:solidFill>
                <a:latin typeface="Helvetica"/>
                <a:ea typeface="Helvetica"/>
                <a:cs typeface="Helvetica"/>
                <a:sym typeface="Helvetica"/>
              </a:defRPr>
            </a:lvl4pPr>
            <a:lvl5pPr indent="914400">
              <a:lnSpc>
                <a:spcPct val="90000"/>
              </a:lnSpc>
              <a:defRPr sz="3000">
                <a:solidFill>
                  <a:srgbClr val="7889FB"/>
                </a:solidFill>
                <a:latin typeface="Helvetica"/>
                <a:ea typeface="Helvetica"/>
                <a:cs typeface="Helvetica"/>
                <a:sym typeface="Helvetica"/>
              </a:defRPr>
            </a:lvl5pPr>
            <a:lvl6pPr indent="1143000">
              <a:lnSpc>
                <a:spcPct val="90000"/>
              </a:lnSpc>
              <a:defRPr sz="3000">
                <a:solidFill>
                  <a:srgbClr val="7889FB"/>
                </a:solidFill>
                <a:latin typeface="Helvetica"/>
                <a:ea typeface="Helvetica"/>
                <a:cs typeface="Helvetica"/>
                <a:sym typeface="Helvetica"/>
              </a:defRPr>
            </a:lvl6pPr>
            <a:lvl7pPr indent="1371600">
              <a:lnSpc>
                <a:spcPct val="90000"/>
              </a:lnSpc>
              <a:defRPr sz="3000">
                <a:solidFill>
                  <a:srgbClr val="7889FB"/>
                </a:solidFill>
                <a:latin typeface="Helvetica"/>
                <a:ea typeface="Helvetica"/>
                <a:cs typeface="Helvetica"/>
                <a:sym typeface="Helvetica"/>
              </a:defRPr>
            </a:lvl7pPr>
            <a:lvl8pPr indent="1600200">
              <a:lnSpc>
                <a:spcPct val="90000"/>
              </a:lnSpc>
              <a:defRPr sz="3000">
                <a:solidFill>
                  <a:srgbClr val="7889FB"/>
                </a:solidFill>
                <a:latin typeface="Helvetica"/>
                <a:ea typeface="Helvetica"/>
                <a:cs typeface="Helvetica"/>
                <a:sym typeface="Helvetica"/>
              </a:defRPr>
            </a:lvl8pPr>
            <a:lvl9pPr indent="1828800">
              <a:lnSpc>
                <a:spcPct val="90000"/>
              </a:lnSpc>
              <a:defRPr sz="3000">
                <a:solidFill>
                  <a:srgbClr val="7889FB"/>
                </a:solidFill>
                <a:latin typeface="Helvetica"/>
                <a:ea typeface="Helvetica"/>
                <a:cs typeface="Helvetica"/>
                <a:sym typeface="Helvetica"/>
              </a:defRPr>
            </a:lvl9pPr>
          </a:lstStyle>
          <a:p>
            <a:pPr marL="0" marR="0" lvl="0" indent="0" defTabSz="584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000000"/>
                </a:solidFill>
              </a:defRPr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 Thin"/>
                <a:sym typeface="Helvetica Neue Thin"/>
              </a:rPr>
              <a:t>The Digital Innovation Platform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 Thin"/>
              <a:sym typeface="Helvetica Neue Thin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6642" y="2780928"/>
            <a:ext cx="4932040" cy="2675074"/>
          </a:xfrm>
          <a:prstGeom prst="rect">
            <a:avLst/>
          </a:prstGeom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sz="2000" dirty="0"/>
              <a:t>Set </a:t>
            </a:r>
            <a:r>
              <a:rPr lang="fr-FR" sz="2000" dirty="0" err="1"/>
              <a:t>you</a:t>
            </a:r>
            <a:r>
              <a:rPr lang="fr-FR" sz="2000" dirty="0"/>
              <a:t> </a:t>
            </a:r>
            <a:r>
              <a:rPr lang="fr-FR" sz="2000" dirty="0" err="1"/>
              <a:t>identity</a:t>
            </a:r>
            <a:endParaRPr lang="fr-FR" sz="2000" dirty="0"/>
          </a:p>
          <a:p>
            <a:pPr marL="0" indent="0" algn="ctr">
              <a:buNone/>
            </a:pPr>
            <a:r>
              <a:rPr lang="fr-FR" sz="2000" b="1" dirty="0" smtClean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 </a:t>
            </a:r>
            <a:r>
              <a:rPr lang="fr-FR" sz="2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config --global </a:t>
            </a:r>
            <a:r>
              <a:rPr lang="fr-FR" sz="2000" b="1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user.email</a:t>
            </a:r>
            <a:r>
              <a:rPr lang="fr-FR" sz="2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fr-FR" sz="2000" b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you@example.com</a:t>
            </a:r>
            <a:r>
              <a:rPr lang="fr-FR" sz="2000" b="1" dirty="0" smtClean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endParaRPr lang="fr-FR" sz="2000" dirty="0"/>
          </a:p>
          <a:p>
            <a:r>
              <a:rPr lang="fr-FR" sz="2000" dirty="0" smtClean="0"/>
              <a:t>Commit all files and </a:t>
            </a:r>
            <a:r>
              <a:rPr lang="fr-FR" sz="2000" dirty="0" err="1" smtClean="0"/>
              <a:t>add</a:t>
            </a:r>
            <a:r>
              <a:rPr lang="fr-FR" sz="2000" dirty="0" smtClean="0"/>
              <a:t> a comment. </a:t>
            </a:r>
            <a:endParaRPr lang="fr-FR" sz="2000" dirty="0"/>
          </a:p>
          <a:p>
            <a:pPr marL="0" indent="0" algn="ctr">
              <a:buNone/>
            </a:pPr>
            <a:r>
              <a:rPr lang="fr-FR" sz="2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 </a:t>
            </a:r>
            <a:r>
              <a:rPr lang="fr-FR" sz="2000" b="1" dirty="0" smtClean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commit</a:t>
            </a:r>
          </a:p>
          <a:p>
            <a:pPr marL="0" indent="0" algn="ctr">
              <a:buNone/>
            </a:pPr>
            <a:endParaRPr lang="fr-FR" sz="2000" b="1" dirty="0" smtClean="0">
              <a:solidFill>
                <a:srgbClr val="0020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 algn="ctr">
              <a:buNone/>
            </a:pPr>
            <a:r>
              <a:rPr lang="fr-FR" sz="2000" b="1" dirty="0" smtClean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fr-FR" sz="2000" dirty="0"/>
          </a:p>
          <a:p>
            <a:endParaRPr lang="fr-FR" sz="2000" dirty="0" smtClean="0"/>
          </a:p>
          <a:p>
            <a:endParaRPr lang="fr-FR" sz="2000" dirty="0"/>
          </a:p>
          <a:p>
            <a:endParaRPr lang="fr-FR" sz="2000" dirty="0" smtClean="0"/>
          </a:p>
          <a:p>
            <a:endParaRPr lang="fr-FR" sz="2000" dirty="0"/>
          </a:p>
          <a:p>
            <a:endParaRPr lang="fr-FR" sz="2000" dirty="0" smtClean="0"/>
          </a:p>
          <a:p>
            <a:endParaRPr lang="fr-FR" sz="2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7DFFE07-1075-409E-AD04-3BBE9C3E7CB5}" type="slidenum">
              <a:rPr lang="en-GB" smtClean="0"/>
              <a:pPr>
                <a:defRPr/>
              </a:pPr>
              <a:t>10</a:t>
            </a:fld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Exercize</a:t>
            </a:r>
            <a:r>
              <a:rPr lang="fr-FR" dirty="0" smtClean="0"/>
              <a:t> - </a:t>
            </a:r>
            <a:r>
              <a:rPr lang="fr-FR" dirty="0"/>
              <a:t>GIT basics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Bluemix</a:t>
            </a:r>
            <a:r>
              <a:rPr lang="fr-FR" dirty="0"/>
              <a:t/>
            </a:r>
            <a:br>
              <a:rPr lang="fr-FR" dirty="0"/>
            </a:br>
            <a:r>
              <a:rPr lang="fr-FR" sz="1600" dirty="0" err="1"/>
              <a:t>Deploying</a:t>
            </a:r>
            <a:r>
              <a:rPr lang="fr-FR" sz="1600" dirty="0"/>
              <a:t> an </a:t>
            </a:r>
            <a:r>
              <a:rPr lang="fr-FR" sz="1600" dirty="0" err="1"/>
              <a:t>app</a:t>
            </a:r>
            <a:r>
              <a:rPr lang="fr-FR" sz="1600" dirty="0"/>
              <a:t> </a:t>
            </a:r>
            <a:r>
              <a:rPr lang="fr-FR" sz="1600" dirty="0" err="1"/>
              <a:t>relying</a:t>
            </a:r>
            <a:r>
              <a:rPr lang="fr-FR" sz="1600" dirty="0"/>
              <a:t> on GIT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 bwMode="auto">
          <a:xfrm>
            <a:off x="2267744" y="2852936"/>
            <a:ext cx="1298416" cy="174260"/>
          </a:xfrm>
          <a:prstGeom prst="rect">
            <a:avLst/>
          </a:prstGeom>
          <a:noFill/>
          <a:ln w="38100" cap="flat" cmpd="sng" algn="ctr">
            <a:solidFill>
              <a:srgbClr val="E673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b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 smtClean="0">
              <a:ln>
                <a:noFill/>
              </a:ln>
              <a:solidFill>
                <a:srgbClr val="F49610"/>
              </a:solidFill>
              <a:effectLst/>
              <a:latin typeface="Verdana" pitchFamily="34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9167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sz="2000" dirty="0" smtClean="0"/>
              <a:t>Close the editor by </a:t>
            </a:r>
            <a:r>
              <a:rPr lang="fr-FR" sz="2000" dirty="0" err="1" smtClean="0"/>
              <a:t>clicking</a:t>
            </a:r>
            <a:endParaRPr lang="fr-FR" sz="2000" dirty="0" smtClean="0"/>
          </a:p>
          <a:p>
            <a:pPr marL="0" indent="0" algn="ctr">
              <a:buNone/>
            </a:pPr>
            <a:r>
              <a:rPr lang="fr-FR" sz="2000" b="1" dirty="0" err="1" smtClean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Ctrl+X</a:t>
            </a:r>
            <a:endParaRPr lang="fr-FR" sz="2000" b="1" dirty="0" smtClean="0">
              <a:solidFill>
                <a:srgbClr val="0020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 algn="ctr">
              <a:buNone/>
            </a:pPr>
            <a:endParaRPr lang="fr-FR" sz="2000" b="1" dirty="0">
              <a:solidFill>
                <a:srgbClr val="0020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 algn="ctr">
              <a:buNone/>
            </a:pPr>
            <a:endParaRPr lang="fr-FR" sz="2000" b="1" dirty="0" smtClean="0">
              <a:solidFill>
                <a:srgbClr val="0020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 algn="ctr">
              <a:buNone/>
            </a:pPr>
            <a:endParaRPr lang="fr-FR" sz="2000" b="1" dirty="0" smtClean="0">
              <a:solidFill>
                <a:srgbClr val="0020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 algn="ctr">
              <a:buNone/>
            </a:pPr>
            <a:r>
              <a:rPr lang="fr-FR" sz="2000" b="1" dirty="0" smtClean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« </a:t>
            </a:r>
            <a:r>
              <a:rPr lang="fr-FR" sz="2000" b="1" dirty="0" err="1" smtClean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Yes</a:t>
            </a:r>
            <a:r>
              <a:rPr lang="fr-FR" sz="2000" b="1" dirty="0" smtClean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» </a:t>
            </a:r>
          </a:p>
          <a:p>
            <a:pPr marL="0" indent="0" algn="ctr">
              <a:buNone/>
            </a:pPr>
            <a:endParaRPr lang="fr-FR" sz="2000" b="1" dirty="0">
              <a:solidFill>
                <a:srgbClr val="0020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 algn="ctr">
              <a:buNone/>
            </a:pPr>
            <a:endParaRPr lang="fr-FR" sz="2000" b="1" dirty="0" smtClean="0">
              <a:solidFill>
                <a:srgbClr val="0020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 algn="ctr">
              <a:buNone/>
            </a:pPr>
            <a:endParaRPr lang="fr-FR" sz="2000" b="1" dirty="0">
              <a:solidFill>
                <a:srgbClr val="0020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 algn="ctr">
              <a:buNone/>
            </a:pPr>
            <a:endParaRPr lang="fr-FR" sz="2000" b="1" dirty="0">
              <a:solidFill>
                <a:srgbClr val="0020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 algn="ctr">
              <a:buNone/>
            </a:pPr>
            <a:r>
              <a:rPr lang="fr-FR" sz="2000" b="1" dirty="0" smtClean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Enter</a:t>
            </a:r>
            <a:endParaRPr lang="fr-FR" sz="2000" b="1" dirty="0">
              <a:solidFill>
                <a:srgbClr val="0020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 algn="ctr">
              <a:buNone/>
            </a:pPr>
            <a:endParaRPr lang="fr-FR" sz="2000" b="1" dirty="0" smtClean="0">
              <a:solidFill>
                <a:srgbClr val="0020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 algn="ctr">
              <a:buNone/>
            </a:pPr>
            <a:endParaRPr lang="fr-FR" sz="2000" b="1" dirty="0" smtClean="0">
              <a:solidFill>
                <a:srgbClr val="0020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 algn="ctr">
              <a:buNone/>
            </a:pPr>
            <a:r>
              <a:rPr lang="fr-FR" sz="2000" b="1" dirty="0" smtClean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fr-FR" sz="2000" dirty="0"/>
          </a:p>
          <a:p>
            <a:endParaRPr lang="fr-FR" sz="2000" dirty="0" smtClean="0"/>
          </a:p>
          <a:p>
            <a:endParaRPr lang="fr-FR" sz="2000" dirty="0"/>
          </a:p>
          <a:p>
            <a:endParaRPr lang="fr-FR" sz="2000" dirty="0" smtClean="0"/>
          </a:p>
          <a:p>
            <a:endParaRPr lang="fr-FR" sz="2000" dirty="0"/>
          </a:p>
          <a:p>
            <a:endParaRPr lang="fr-FR" sz="2000" dirty="0" smtClean="0"/>
          </a:p>
          <a:p>
            <a:endParaRPr lang="fr-FR" sz="2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7DFFE07-1075-409E-AD04-3BBE9C3E7CB5}" type="slidenum">
              <a:rPr lang="en-GB" smtClean="0"/>
              <a:pPr>
                <a:defRPr/>
              </a:pPr>
              <a:t>11</a:t>
            </a:fld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Exercize</a:t>
            </a:r>
            <a:r>
              <a:rPr lang="fr-FR" dirty="0" smtClean="0"/>
              <a:t> - </a:t>
            </a:r>
            <a:r>
              <a:rPr lang="fr-FR" dirty="0"/>
              <a:t>GIT basics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Bluemix</a:t>
            </a:r>
            <a:r>
              <a:rPr lang="fr-FR" dirty="0"/>
              <a:t/>
            </a:r>
            <a:br>
              <a:rPr lang="fr-FR" dirty="0"/>
            </a:br>
            <a:r>
              <a:rPr lang="fr-FR" sz="1600" dirty="0" err="1"/>
              <a:t>Deploying</a:t>
            </a:r>
            <a:r>
              <a:rPr lang="fr-FR" sz="1600" dirty="0"/>
              <a:t> an </a:t>
            </a:r>
            <a:r>
              <a:rPr lang="fr-FR" sz="1600" dirty="0" err="1"/>
              <a:t>app</a:t>
            </a:r>
            <a:r>
              <a:rPr lang="fr-FR" sz="1600" dirty="0"/>
              <a:t> </a:t>
            </a:r>
            <a:r>
              <a:rPr lang="fr-FR" sz="1600" dirty="0" err="1"/>
              <a:t>relying</a:t>
            </a:r>
            <a:r>
              <a:rPr lang="fr-FR" sz="1600" dirty="0"/>
              <a:t> on GIT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648" y="3794433"/>
            <a:ext cx="6594410" cy="84526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1800" y="2204864"/>
            <a:ext cx="3279642" cy="582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694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sz="2000" dirty="0" smtClean="0"/>
              <a:t>Push the changes to </a:t>
            </a:r>
            <a:r>
              <a:rPr lang="fr-FR" sz="2000" dirty="0" err="1" smtClean="0"/>
              <a:t>Bluemix</a:t>
            </a:r>
            <a:endParaRPr lang="fr-FR" sz="2000" dirty="0"/>
          </a:p>
          <a:p>
            <a:pPr marL="0" indent="0" algn="ctr">
              <a:buNone/>
            </a:pPr>
            <a:r>
              <a:rPr lang="fr-FR" sz="2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 </a:t>
            </a:r>
            <a:r>
              <a:rPr lang="fr-FR" sz="2000" b="1" dirty="0" smtClean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push</a:t>
            </a:r>
          </a:p>
          <a:p>
            <a:pPr marL="0" indent="0" algn="ctr">
              <a:buNone/>
            </a:pPr>
            <a:endParaRPr lang="en-US" sz="2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7DFFE07-1075-409E-AD04-3BBE9C3E7CB5}" type="slidenum">
              <a:rPr lang="en-GB" smtClean="0"/>
              <a:pPr>
                <a:defRPr/>
              </a:pPr>
              <a:t>12</a:t>
            </a:fld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Exercize</a:t>
            </a:r>
            <a:r>
              <a:rPr lang="fr-FR" dirty="0" smtClean="0"/>
              <a:t> - </a:t>
            </a:r>
            <a:r>
              <a:rPr lang="fr-FR" dirty="0"/>
              <a:t>GIT basics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Bluemix</a:t>
            </a:r>
            <a:r>
              <a:rPr lang="fr-FR" dirty="0"/>
              <a:t/>
            </a:r>
            <a:br>
              <a:rPr lang="fr-FR" dirty="0"/>
            </a:br>
            <a:r>
              <a:rPr lang="fr-FR" sz="1600" dirty="0" err="1"/>
              <a:t>Deploying</a:t>
            </a:r>
            <a:r>
              <a:rPr lang="fr-FR" sz="1600" dirty="0"/>
              <a:t> an </a:t>
            </a:r>
            <a:r>
              <a:rPr lang="fr-FR" sz="1600" dirty="0" err="1"/>
              <a:t>app</a:t>
            </a:r>
            <a:r>
              <a:rPr lang="fr-FR" sz="1600" dirty="0"/>
              <a:t> </a:t>
            </a:r>
            <a:r>
              <a:rPr lang="fr-FR" sz="1600" dirty="0" err="1"/>
              <a:t>relying</a:t>
            </a:r>
            <a:r>
              <a:rPr lang="fr-FR" sz="1600" dirty="0"/>
              <a:t> on GIT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672" y="2060848"/>
            <a:ext cx="6199286" cy="4114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079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950" y="1568419"/>
            <a:ext cx="8353425" cy="4530787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7DFFE07-1075-409E-AD04-3BBE9C3E7CB5}" type="slidenum">
              <a:rPr lang="en-GB" smtClean="0"/>
              <a:pPr>
                <a:defRPr/>
              </a:pPr>
              <a:t>13</a:t>
            </a:fld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Exercize</a:t>
            </a:r>
            <a:r>
              <a:rPr lang="fr-FR" dirty="0" smtClean="0"/>
              <a:t> - </a:t>
            </a:r>
            <a:r>
              <a:rPr lang="fr-FR" dirty="0"/>
              <a:t>GIT basics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Bluemix</a:t>
            </a:r>
            <a:r>
              <a:rPr lang="fr-FR" dirty="0"/>
              <a:t/>
            </a:r>
            <a:br>
              <a:rPr lang="fr-FR" dirty="0"/>
            </a:br>
            <a:r>
              <a:rPr lang="fr-FR" sz="1600" dirty="0" err="1"/>
              <a:t>Deploying</a:t>
            </a:r>
            <a:r>
              <a:rPr lang="fr-FR" sz="1600" dirty="0"/>
              <a:t> an </a:t>
            </a:r>
            <a:r>
              <a:rPr lang="fr-FR" sz="1600" dirty="0" err="1"/>
              <a:t>app</a:t>
            </a:r>
            <a:r>
              <a:rPr lang="fr-FR" sz="1600" dirty="0"/>
              <a:t> </a:t>
            </a:r>
            <a:r>
              <a:rPr lang="fr-FR" sz="1600" dirty="0" err="1"/>
              <a:t>relying</a:t>
            </a:r>
            <a:r>
              <a:rPr lang="fr-FR" sz="1600" dirty="0"/>
              <a:t> on GIT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251520" y="3483964"/>
            <a:ext cx="2088232" cy="349848"/>
            <a:chOff x="2555776" y="4303288"/>
            <a:chExt cx="2088232" cy="349848"/>
          </a:xfrm>
        </p:grpSpPr>
        <p:sp>
          <p:nvSpPr>
            <p:cNvPr id="8" name="Rectangle 7"/>
            <p:cNvSpPr/>
            <p:nvPr/>
          </p:nvSpPr>
          <p:spPr bwMode="auto">
            <a:xfrm>
              <a:off x="2843809" y="4303288"/>
              <a:ext cx="1800199" cy="349848"/>
            </a:xfrm>
            <a:prstGeom prst="rect">
              <a:avLst/>
            </a:prstGeom>
            <a:noFill/>
            <a:ln w="38100" cap="flat" cmpd="sng" algn="ctr">
              <a:solidFill>
                <a:srgbClr val="E673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b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smtClean="0">
                <a:ln>
                  <a:noFill/>
                </a:ln>
                <a:solidFill>
                  <a:srgbClr val="F49610"/>
                </a:solidFill>
                <a:effectLst/>
                <a:latin typeface="Verdana" pitchFamily="34" charset="0"/>
                <a:cs typeface="Arial" charset="0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2555776" y="4303288"/>
              <a:ext cx="288032" cy="349848"/>
            </a:xfrm>
            <a:prstGeom prst="rect">
              <a:avLst/>
            </a:prstGeom>
            <a:solidFill>
              <a:srgbClr val="E67300"/>
            </a:solidFill>
            <a:ln w="38100" cap="flat" cmpd="sng" algn="ctr">
              <a:solidFill>
                <a:srgbClr val="E673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b" anchorCtr="0" compatLnSpc="1">
              <a:prstTxWarp prst="textNoShape">
                <a:avLst/>
              </a:prstTxWarp>
              <a:noAutofit/>
            </a:bodyPr>
            <a:lstStyle/>
            <a:p>
              <a:pPr eaLnBrk="1" hangingPunct="1"/>
              <a:r>
                <a:rPr lang="en-US" b="1" dirty="0">
                  <a:solidFill>
                    <a:schemeClr val="bg1"/>
                  </a:solidFill>
                  <a:cs typeface="Arial" charset="0"/>
                </a:rPr>
                <a:t>1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7196190" y="4138490"/>
            <a:ext cx="1230837" cy="349848"/>
            <a:chOff x="2555776" y="4303288"/>
            <a:chExt cx="1230837" cy="349848"/>
          </a:xfrm>
        </p:grpSpPr>
        <p:sp>
          <p:nvSpPr>
            <p:cNvPr id="11" name="Rectangle 10"/>
            <p:cNvSpPr/>
            <p:nvPr/>
          </p:nvSpPr>
          <p:spPr bwMode="auto">
            <a:xfrm>
              <a:off x="2843809" y="4303288"/>
              <a:ext cx="942804" cy="349848"/>
            </a:xfrm>
            <a:prstGeom prst="rect">
              <a:avLst/>
            </a:prstGeom>
            <a:noFill/>
            <a:ln w="38100" cap="flat" cmpd="sng" algn="ctr">
              <a:solidFill>
                <a:srgbClr val="E673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b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smtClean="0">
                <a:ln>
                  <a:noFill/>
                </a:ln>
                <a:solidFill>
                  <a:srgbClr val="F49610"/>
                </a:solidFill>
                <a:effectLst/>
                <a:latin typeface="Verdana" pitchFamily="34" charset="0"/>
                <a:cs typeface="Arial" charset="0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555776" y="4303288"/>
              <a:ext cx="288032" cy="349848"/>
            </a:xfrm>
            <a:prstGeom prst="rect">
              <a:avLst/>
            </a:prstGeom>
            <a:solidFill>
              <a:srgbClr val="E67300"/>
            </a:solidFill>
            <a:ln w="38100" cap="flat" cmpd="sng" algn="ctr">
              <a:solidFill>
                <a:srgbClr val="E673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b" anchorCtr="0" compatLnSpc="1">
              <a:prstTxWarp prst="textNoShape">
                <a:avLst/>
              </a:prstTxWarp>
              <a:noAutofit/>
            </a:bodyPr>
            <a:lstStyle/>
            <a:p>
              <a:pPr eaLnBrk="1" hangingPunct="1"/>
              <a:r>
                <a:rPr lang="en-US" b="1" dirty="0">
                  <a:solidFill>
                    <a:schemeClr val="bg1"/>
                  </a:solidFill>
                  <a:cs typeface="Arial" charset="0"/>
                </a:rPr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19552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950" y="1568419"/>
            <a:ext cx="8353425" cy="4530787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7DFFE07-1075-409E-AD04-3BBE9C3E7CB5}" type="slidenum">
              <a:rPr lang="en-GB" smtClean="0"/>
              <a:pPr>
                <a:defRPr/>
              </a:pPr>
              <a:t>14</a:t>
            </a:fld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Exercize</a:t>
            </a:r>
            <a:r>
              <a:rPr lang="fr-FR" dirty="0"/>
              <a:t> </a:t>
            </a:r>
            <a:r>
              <a:rPr lang="fr-FR" dirty="0" smtClean="0"/>
              <a:t>- </a:t>
            </a:r>
            <a:r>
              <a:rPr lang="fr-FR" dirty="0"/>
              <a:t>GIT basics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Bluemix</a:t>
            </a:r>
            <a:r>
              <a:rPr lang="fr-FR" dirty="0"/>
              <a:t/>
            </a:r>
            <a:br>
              <a:rPr lang="fr-FR" dirty="0"/>
            </a:br>
            <a:r>
              <a:rPr lang="fr-FR" sz="1600" dirty="0" err="1"/>
              <a:t>Deploying</a:t>
            </a:r>
            <a:r>
              <a:rPr lang="fr-FR" sz="1600" dirty="0"/>
              <a:t> an </a:t>
            </a:r>
            <a:r>
              <a:rPr lang="fr-FR" sz="1600" dirty="0" err="1"/>
              <a:t>app</a:t>
            </a:r>
            <a:r>
              <a:rPr lang="fr-FR" sz="1600" dirty="0"/>
              <a:t> </a:t>
            </a:r>
            <a:r>
              <a:rPr lang="fr-FR" sz="1600" dirty="0" err="1"/>
              <a:t>relying</a:t>
            </a:r>
            <a:r>
              <a:rPr lang="fr-FR" sz="1600" dirty="0"/>
              <a:t> on GIT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299156" y="2831416"/>
            <a:ext cx="646417" cy="349848"/>
            <a:chOff x="2555776" y="4303288"/>
            <a:chExt cx="646417" cy="349848"/>
          </a:xfrm>
        </p:grpSpPr>
        <p:sp>
          <p:nvSpPr>
            <p:cNvPr id="10" name="Rectangle 9"/>
            <p:cNvSpPr/>
            <p:nvPr/>
          </p:nvSpPr>
          <p:spPr bwMode="auto">
            <a:xfrm>
              <a:off x="2843809" y="4303288"/>
              <a:ext cx="358384" cy="349848"/>
            </a:xfrm>
            <a:prstGeom prst="rect">
              <a:avLst/>
            </a:prstGeom>
            <a:noFill/>
            <a:ln w="38100" cap="flat" cmpd="sng" algn="ctr">
              <a:solidFill>
                <a:srgbClr val="E673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b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smtClean="0">
                <a:ln>
                  <a:noFill/>
                </a:ln>
                <a:solidFill>
                  <a:srgbClr val="F49610"/>
                </a:solidFill>
                <a:effectLst/>
                <a:latin typeface="Verdana" pitchFamily="34" charset="0"/>
                <a:cs typeface="Arial" charset="0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2555776" y="4303288"/>
              <a:ext cx="288032" cy="349848"/>
            </a:xfrm>
            <a:prstGeom prst="rect">
              <a:avLst/>
            </a:prstGeom>
            <a:solidFill>
              <a:srgbClr val="E67300"/>
            </a:solidFill>
            <a:ln w="38100" cap="flat" cmpd="sng" algn="ctr">
              <a:solidFill>
                <a:srgbClr val="E673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b" anchorCtr="0" compatLnSpc="1">
              <a:prstTxWarp prst="textNoShape">
                <a:avLst/>
              </a:prstTxWarp>
              <a:noAutofit/>
            </a:bodyPr>
            <a:lstStyle/>
            <a:p>
              <a:pPr eaLnBrk="1" hangingPunct="1"/>
              <a:r>
                <a:rPr lang="en-US" b="1" dirty="0">
                  <a:solidFill>
                    <a:schemeClr val="bg1"/>
                  </a:solidFill>
                  <a:cs typeface="Arial" charset="0"/>
                </a:rP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854908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950" y="1568419"/>
            <a:ext cx="8353425" cy="4530787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7DFFE07-1075-409E-AD04-3BBE9C3E7CB5}" type="slidenum">
              <a:rPr lang="en-GB" smtClean="0"/>
              <a:pPr>
                <a:defRPr/>
              </a:pPr>
              <a:t>15</a:t>
            </a:fld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 bwMode="auto">
          <a:xfrm>
            <a:off x="826181" y="3658887"/>
            <a:ext cx="2750258" cy="944285"/>
          </a:xfrm>
          <a:prstGeom prst="rect">
            <a:avLst/>
          </a:prstGeom>
          <a:noFill/>
          <a:ln w="38100" cap="flat" cmpd="sng" algn="ctr">
            <a:solidFill>
              <a:srgbClr val="E673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b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 smtClean="0">
              <a:ln>
                <a:noFill/>
              </a:ln>
              <a:solidFill>
                <a:srgbClr val="F49610"/>
              </a:solidFill>
              <a:effectLst/>
              <a:latin typeface="Verdana" pitchFamily="34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49218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950" y="1568419"/>
            <a:ext cx="8353425" cy="4530787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7DFFE07-1075-409E-AD04-3BBE9C3E7CB5}" type="slidenum">
              <a:rPr lang="en-GB" smtClean="0"/>
              <a:pPr>
                <a:defRPr/>
              </a:pPr>
              <a:t>16</a:t>
            </a:fld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1639584" y="4577089"/>
            <a:ext cx="646417" cy="349848"/>
            <a:chOff x="2555776" y="4303288"/>
            <a:chExt cx="646417" cy="349848"/>
          </a:xfrm>
        </p:grpSpPr>
        <p:sp>
          <p:nvSpPr>
            <p:cNvPr id="8" name="Rectangle 7"/>
            <p:cNvSpPr/>
            <p:nvPr/>
          </p:nvSpPr>
          <p:spPr bwMode="auto">
            <a:xfrm>
              <a:off x="2843809" y="4303288"/>
              <a:ext cx="358384" cy="349848"/>
            </a:xfrm>
            <a:prstGeom prst="rect">
              <a:avLst/>
            </a:prstGeom>
            <a:noFill/>
            <a:ln w="38100" cap="flat" cmpd="sng" algn="ctr">
              <a:solidFill>
                <a:srgbClr val="E673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b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smtClean="0">
                <a:ln>
                  <a:noFill/>
                </a:ln>
                <a:solidFill>
                  <a:srgbClr val="F49610"/>
                </a:solidFill>
                <a:effectLst/>
                <a:latin typeface="Verdana" pitchFamily="34" charset="0"/>
                <a:cs typeface="Arial" charset="0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2555776" y="4303288"/>
              <a:ext cx="288032" cy="349848"/>
            </a:xfrm>
            <a:prstGeom prst="rect">
              <a:avLst/>
            </a:prstGeom>
            <a:solidFill>
              <a:srgbClr val="E67300"/>
            </a:solidFill>
            <a:ln w="38100" cap="flat" cmpd="sng" algn="ctr">
              <a:solidFill>
                <a:srgbClr val="E673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b" anchorCtr="0" compatLnSpc="1">
              <a:prstTxWarp prst="textNoShape">
                <a:avLst/>
              </a:prstTxWarp>
              <a:noAutofit/>
            </a:bodyPr>
            <a:lstStyle/>
            <a:p>
              <a:pPr eaLnBrk="1" hangingPunct="1"/>
              <a:r>
                <a:rPr lang="en-US" b="1" dirty="0">
                  <a:solidFill>
                    <a:schemeClr val="bg1"/>
                  </a:solidFill>
                  <a:cs typeface="Arial" charset="0"/>
                </a:rPr>
                <a:t>1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3915192" y="5304452"/>
            <a:ext cx="646417" cy="349848"/>
            <a:chOff x="2555776" y="4303288"/>
            <a:chExt cx="646417" cy="349848"/>
          </a:xfrm>
        </p:grpSpPr>
        <p:sp>
          <p:nvSpPr>
            <p:cNvPr id="11" name="Rectangle 10"/>
            <p:cNvSpPr/>
            <p:nvPr/>
          </p:nvSpPr>
          <p:spPr bwMode="auto">
            <a:xfrm>
              <a:off x="2843809" y="4303288"/>
              <a:ext cx="358384" cy="349848"/>
            </a:xfrm>
            <a:prstGeom prst="rect">
              <a:avLst/>
            </a:prstGeom>
            <a:noFill/>
            <a:ln w="38100" cap="flat" cmpd="sng" algn="ctr">
              <a:solidFill>
                <a:srgbClr val="E673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b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smtClean="0">
                <a:ln>
                  <a:noFill/>
                </a:ln>
                <a:solidFill>
                  <a:srgbClr val="F49610"/>
                </a:solidFill>
                <a:effectLst/>
                <a:latin typeface="Verdana" pitchFamily="34" charset="0"/>
                <a:cs typeface="Arial" charset="0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555776" y="4303288"/>
              <a:ext cx="288032" cy="349848"/>
            </a:xfrm>
            <a:prstGeom prst="rect">
              <a:avLst/>
            </a:prstGeom>
            <a:solidFill>
              <a:srgbClr val="E67300"/>
            </a:solidFill>
            <a:ln w="38100" cap="flat" cmpd="sng" algn="ctr">
              <a:solidFill>
                <a:srgbClr val="E673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b" anchorCtr="0" compatLnSpc="1">
              <a:prstTxWarp prst="textNoShape">
                <a:avLst/>
              </a:prstTxWarp>
              <a:noAutofit/>
            </a:bodyPr>
            <a:lstStyle/>
            <a:p>
              <a:pPr eaLnBrk="1" hangingPunct="1"/>
              <a:r>
                <a:rPr lang="en-US" b="1" dirty="0">
                  <a:solidFill>
                    <a:schemeClr val="bg1"/>
                  </a:solidFill>
                  <a:cs typeface="Arial" charset="0"/>
                </a:rPr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75047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950" y="1568419"/>
            <a:ext cx="8353425" cy="4530787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7DFFE07-1075-409E-AD04-3BBE9C3E7CB5}" type="slidenum">
              <a:rPr lang="en-GB" smtClean="0"/>
              <a:pPr>
                <a:defRPr/>
              </a:pPr>
              <a:t>17</a:t>
            </a:fld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299156" y="2613205"/>
            <a:ext cx="646417" cy="349848"/>
            <a:chOff x="2555776" y="4303288"/>
            <a:chExt cx="646417" cy="349848"/>
          </a:xfrm>
        </p:grpSpPr>
        <p:sp>
          <p:nvSpPr>
            <p:cNvPr id="7" name="Rectangle 6"/>
            <p:cNvSpPr/>
            <p:nvPr/>
          </p:nvSpPr>
          <p:spPr bwMode="auto">
            <a:xfrm>
              <a:off x="2843809" y="4303288"/>
              <a:ext cx="358384" cy="349848"/>
            </a:xfrm>
            <a:prstGeom prst="rect">
              <a:avLst/>
            </a:prstGeom>
            <a:noFill/>
            <a:ln w="38100" cap="flat" cmpd="sng" algn="ctr">
              <a:solidFill>
                <a:srgbClr val="E673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b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smtClean="0">
                <a:ln>
                  <a:noFill/>
                </a:ln>
                <a:solidFill>
                  <a:srgbClr val="F49610"/>
                </a:solidFill>
                <a:effectLst/>
                <a:latin typeface="Verdana" pitchFamily="34" charset="0"/>
                <a:cs typeface="Arial" charset="0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555776" y="4303288"/>
              <a:ext cx="288032" cy="349848"/>
            </a:xfrm>
            <a:prstGeom prst="rect">
              <a:avLst/>
            </a:prstGeom>
            <a:solidFill>
              <a:srgbClr val="E67300"/>
            </a:solidFill>
            <a:ln w="38100" cap="flat" cmpd="sng" algn="ctr">
              <a:solidFill>
                <a:srgbClr val="E673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b" anchorCtr="0" compatLnSpc="1">
              <a:prstTxWarp prst="textNoShape">
                <a:avLst/>
              </a:prstTxWarp>
              <a:noAutofit/>
            </a:bodyPr>
            <a:lstStyle/>
            <a:p>
              <a:pPr eaLnBrk="1" hangingPunct="1"/>
              <a:r>
                <a:rPr lang="en-US" b="1" dirty="0">
                  <a:solidFill>
                    <a:schemeClr val="bg1"/>
                  </a:solidFill>
                  <a:cs typeface="Arial" charset="0"/>
                </a:rPr>
                <a:t>1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443172" y="4027139"/>
            <a:ext cx="2487063" cy="349848"/>
            <a:chOff x="2555776" y="4303288"/>
            <a:chExt cx="2487063" cy="349848"/>
          </a:xfrm>
        </p:grpSpPr>
        <p:sp>
          <p:nvSpPr>
            <p:cNvPr id="10" name="Rectangle 9"/>
            <p:cNvSpPr/>
            <p:nvPr/>
          </p:nvSpPr>
          <p:spPr bwMode="auto">
            <a:xfrm>
              <a:off x="2843808" y="4303288"/>
              <a:ext cx="2199031" cy="349848"/>
            </a:xfrm>
            <a:prstGeom prst="rect">
              <a:avLst/>
            </a:prstGeom>
            <a:noFill/>
            <a:ln w="38100" cap="flat" cmpd="sng" algn="ctr">
              <a:solidFill>
                <a:srgbClr val="E673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b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smtClean="0">
                <a:ln>
                  <a:noFill/>
                </a:ln>
                <a:solidFill>
                  <a:srgbClr val="F49610"/>
                </a:solidFill>
                <a:effectLst/>
                <a:latin typeface="Verdana" pitchFamily="34" charset="0"/>
                <a:cs typeface="Arial" charset="0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2555776" y="4303288"/>
              <a:ext cx="288032" cy="349848"/>
            </a:xfrm>
            <a:prstGeom prst="rect">
              <a:avLst/>
            </a:prstGeom>
            <a:solidFill>
              <a:srgbClr val="E67300"/>
            </a:solidFill>
            <a:ln w="38100" cap="flat" cmpd="sng" algn="ctr">
              <a:solidFill>
                <a:srgbClr val="E673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b" anchorCtr="0" compatLnSpc="1">
              <a:prstTxWarp prst="textNoShape">
                <a:avLst/>
              </a:prstTxWarp>
              <a:noAutofit/>
            </a:bodyPr>
            <a:lstStyle/>
            <a:p>
              <a:pPr eaLnBrk="1" hangingPunct="1"/>
              <a:r>
                <a:rPr lang="en-US" b="1" dirty="0" smtClean="0">
                  <a:solidFill>
                    <a:schemeClr val="bg1"/>
                  </a:solidFill>
                  <a:cs typeface="Arial" charset="0"/>
                </a:rPr>
                <a:t>2</a:t>
              </a:r>
              <a:endParaRPr lang="en-US" b="1" dirty="0">
                <a:solidFill>
                  <a:schemeClr val="bg1"/>
                </a:solidFill>
                <a:cs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5615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7DFFE07-1075-409E-AD04-3BBE9C3E7CB5}" type="slidenum">
              <a:rPr lang="en-GB" smtClean="0"/>
              <a:pPr>
                <a:defRPr/>
              </a:pPr>
              <a:t>18</a:t>
            </a:fld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Exercize</a:t>
            </a:r>
            <a:r>
              <a:rPr lang="fr-FR" dirty="0" smtClean="0"/>
              <a:t> - </a:t>
            </a:r>
            <a:r>
              <a:rPr lang="fr-FR" dirty="0"/>
              <a:t>GIT basics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Bluemix</a:t>
            </a:r>
            <a:r>
              <a:rPr lang="fr-FR" dirty="0"/>
              <a:t/>
            </a:r>
            <a:br>
              <a:rPr lang="fr-FR" dirty="0"/>
            </a:br>
            <a:r>
              <a:rPr lang="fr-FR" sz="1600" dirty="0" err="1"/>
              <a:t>Deploying</a:t>
            </a:r>
            <a:r>
              <a:rPr lang="fr-FR" sz="1600" dirty="0"/>
              <a:t> an </a:t>
            </a:r>
            <a:r>
              <a:rPr lang="fr-FR" sz="1600" dirty="0" err="1"/>
              <a:t>app</a:t>
            </a:r>
            <a:r>
              <a:rPr lang="fr-FR" sz="1600" dirty="0"/>
              <a:t> </a:t>
            </a:r>
            <a:r>
              <a:rPr lang="fr-FR" sz="1600" dirty="0" err="1"/>
              <a:t>relying</a:t>
            </a:r>
            <a:r>
              <a:rPr lang="fr-FR" sz="1600" dirty="0"/>
              <a:t> on GIT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950" y="1568419"/>
            <a:ext cx="8353425" cy="4530787"/>
          </a:xfrm>
        </p:spPr>
      </p:pic>
    </p:spTree>
    <p:extLst>
      <p:ext uri="{BB962C8B-B14F-4D97-AF65-F5344CB8AC3E}">
        <p14:creationId xmlns:p14="http://schemas.microsoft.com/office/powerpoint/2010/main" val="3260651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 smtClean="0"/>
              <a:t>Analyze</a:t>
            </a:r>
            <a:r>
              <a:rPr lang="fr-FR" dirty="0" smtClean="0"/>
              <a:t> and </a:t>
            </a:r>
            <a:r>
              <a:rPr lang="fr-FR" dirty="0" err="1" smtClean="0"/>
              <a:t>deploy</a:t>
            </a:r>
            <a:r>
              <a:rPr lang="fr-FR" dirty="0" smtClean="0"/>
              <a:t> </a:t>
            </a:r>
            <a:r>
              <a:rPr lang="fr-FR" dirty="0" err="1" smtClean="0"/>
              <a:t>using</a:t>
            </a:r>
            <a:r>
              <a:rPr lang="fr-FR" dirty="0" smtClean="0"/>
              <a:t> GIT in </a:t>
            </a:r>
            <a:r>
              <a:rPr lang="fr-FR" dirty="0" err="1" smtClean="0"/>
              <a:t>your</a:t>
            </a:r>
            <a:r>
              <a:rPr lang="fr-FR" dirty="0" smtClean="0"/>
              <a:t> </a:t>
            </a:r>
            <a:r>
              <a:rPr lang="fr-FR" dirty="0" err="1" smtClean="0"/>
              <a:t>workspace</a:t>
            </a:r>
            <a:r>
              <a:rPr lang="fr-FR" dirty="0" smtClean="0"/>
              <a:t> </a:t>
            </a:r>
            <a:r>
              <a:rPr lang="fr-FR" dirty="0"/>
              <a:t>the </a:t>
            </a:r>
            <a:r>
              <a:rPr lang="fr-FR" sz="2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05-intechnicolor</a:t>
            </a:r>
            <a:endParaRPr lang="en-US" sz="2000" b="1" dirty="0">
              <a:solidFill>
                <a:srgbClr val="0020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7DFFE07-1075-409E-AD04-3BBE9C3E7CB5}" type="slidenum">
              <a:rPr lang="en-GB" smtClean="0"/>
              <a:pPr>
                <a:defRPr/>
              </a:pPr>
              <a:t>19</a:t>
            </a:fld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Homework</a:t>
            </a:r>
            <a:r>
              <a:rPr lang="fr-FR" smtClean="0"/>
              <a:t> for </a:t>
            </a:r>
            <a:r>
              <a:rPr lang="fr-FR" dirty="0" smtClean="0"/>
              <a:t>the </a:t>
            </a:r>
            <a:r>
              <a:rPr lang="fr-FR" dirty="0" err="1" smtClean="0"/>
              <a:t>next</a:t>
            </a:r>
            <a:r>
              <a:rPr lang="fr-FR" dirty="0" smtClean="0"/>
              <a:t> session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1939" y="2492896"/>
            <a:ext cx="7977436" cy="3413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561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600" b="1" dirty="0" err="1"/>
              <a:t>Git</a:t>
            </a:r>
            <a:r>
              <a:rPr lang="en-US" sz="1600" b="1" dirty="0"/>
              <a:t> </a:t>
            </a:r>
            <a:endParaRPr lang="en-US" sz="1600" b="1" dirty="0" smtClean="0"/>
          </a:p>
          <a:p>
            <a:r>
              <a:rPr lang="en-US" sz="1600" dirty="0" smtClean="0"/>
              <a:t>is </a:t>
            </a:r>
            <a:r>
              <a:rPr lang="en-US" sz="1600" dirty="0"/>
              <a:t>a free and open source </a:t>
            </a:r>
            <a:r>
              <a:rPr lang="en-US" sz="1600" b="1" dirty="0"/>
              <a:t>distributed</a:t>
            </a:r>
            <a:r>
              <a:rPr lang="en-US" sz="1600" dirty="0"/>
              <a:t> version control </a:t>
            </a:r>
            <a:r>
              <a:rPr lang="en-US" sz="1600" dirty="0" smtClean="0"/>
              <a:t>system:</a:t>
            </a:r>
          </a:p>
          <a:p>
            <a:pPr marL="0" indent="0">
              <a:buNone/>
            </a:pPr>
            <a:r>
              <a:rPr lang="en-US" sz="1600" dirty="0"/>
              <a:t>A </a:t>
            </a:r>
            <a:r>
              <a:rPr lang="en-US" sz="1600" i="1" dirty="0"/>
              <a:t>version control system </a:t>
            </a:r>
            <a:r>
              <a:rPr lang="en-US" sz="1600" dirty="0"/>
              <a:t>is a piece of software </a:t>
            </a:r>
            <a:r>
              <a:rPr lang="en-US" sz="1600" dirty="0" smtClean="0"/>
              <a:t>designed to </a:t>
            </a:r>
            <a:r>
              <a:rPr lang="en-US" sz="1600" dirty="0"/>
              <a:t>keep track of the changes made to files over time</a:t>
            </a:r>
            <a:r>
              <a:rPr lang="en-US" sz="1600" dirty="0" smtClean="0"/>
              <a:t>.</a:t>
            </a:r>
          </a:p>
          <a:p>
            <a:pPr marL="0" indent="0">
              <a:buNone/>
            </a:pPr>
            <a:r>
              <a:rPr lang="en-US" sz="1600" dirty="0" smtClean="0"/>
              <a:t>Some directives we will use </a:t>
            </a:r>
          </a:p>
          <a:p>
            <a:r>
              <a:rPr lang="en-US" sz="1600" b="1" dirty="0" smtClean="0"/>
              <a:t>Commit: </a:t>
            </a:r>
            <a:r>
              <a:rPr lang="en-US" sz="1600" dirty="0" smtClean="0"/>
              <a:t>Whenever </a:t>
            </a:r>
            <a:r>
              <a:rPr lang="en-US" sz="1600" dirty="0"/>
              <a:t>you save your changes to one or more files to history in </a:t>
            </a:r>
            <a:r>
              <a:rPr lang="en-US" sz="1600" dirty="0" err="1"/>
              <a:t>Git</a:t>
            </a:r>
            <a:r>
              <a:rPr lang="en-US" sz="1600" dirty="0"/>
              <a:t>, you create </a:t>
            </a:r>
            <a:r>
              <a:rPr lang="en-US" sz="1600" dirty="0" smtClean="0"/>
              <a:t>a new </a:t>
            </a:r>
            <a:r>
              <a:rPr lang="en-US" sz="1600" dirty="0"/>
              <a:t>commit. </a:t>
            </a:r>
            <a:r>
              <a:rPr lang="en-US" sz="1600" dirty="0" smtClean="0"/>
              <a:t> </a:t>
            </a:r>
            <a:r>
              <a:rPr lang="en-US" sz="1600" b="1" dirty="0" smtClean="0"/>
              <a:t>Commit message: </a:t>
            </a:r>
            <a:r>
              <a:rPr lang="en-US" sz="1600" dirty="0" smtClean="0"/>
              <a:t>Every </a:t>
            </a:r>
            <a:r>
              <a:rPr lang="en-US" sz="1600" dirty="0"/>
              <a:t>time you make a commit, you need to supply a message that describes why </a:t>
            </a:r>
            <a:r>
              <a:rPr lang="en-US" sz="1600" dirty="0" smtClean="0"/>
              <a:t>the </a:t>
            </a:r>
            <a:r>
              <a:rPr lang="en-US" sz="1600" dirty="0"/>
              <a:t>change was made</a:t>
            </a:r>
            <a:r>
              <a:rPr lang="en-US" sz="1600" dirty="0" smtClean="0"/>
              <a:t>.</a:t>
            </a:r>
          </a:p>
          <a:p>
            <a:r>
              <a:rPr lang="en-US" sz="1600" b="1" dirty="0" smtClean="0"/>
              <a:t>Clone </a:t>
            </a:r>
            <a:r>
              <a:rPr lang="en-US" sz="1600" dirty="0" smtClean="0"/>
              <a:t>Download </a:t>
            </a:r>
            <a:r>
              <a:rPr lang="en-US" sz="1600" dirty="0"/>
              <a:t>a copy of a project from </a:t>
            </a:r>
            <a:r>
              <a:rPr lang="en-US" sz="1600" dirty="0" smtClean="0"/>
              <a:t>the central </a:t>
            </a:r>
            <a:r>
              <a:rPr lang="en-US" sz="1600" dirty="0" err="1" smtClean="0"/>
              <a:t>Git</a:t>
            </a:r>
            <a:r>
              <a:rPr lang="en-US" sz="1600" dirty="0" smtClean="0"/>
              <a:t> repository so </a:t>
            </a:r>
            <a:r>
              <a:rPr lang="en-US" sz="1600" dirty="0"/>
              <a:t>you can work on </a:t>
            </a:r>
            <a:r>
              <a:rPr lang="en-US" sz="1600" dirty="0" smtClean="0"/>
              <a:t>it locally</a:t>
            </a:r>
            <a:r>
              <a:rPr lang="en-US" sz="1600" dirty="0"/>
              <a:t>. </a:t>
            </a:r>
            <a:endParaRPr lang="en-US" sz="1600" dirty="0" smtClean="0"/>
          </a:p>
          <a:p>
            <a:r>
              <a:rPr lang="fr-FR" sz="1600" b="1" dirty="0" err="1" smtClean="0"/>
              <a:t>Add</a:t>
            </a:r>
            <a:r>
              <a:rPr lang="fr-FR" sz="1600" b="1" dirty="0" smtClean="0"/>
              <a:t> </a:t>
            </a:r>
            <a:r>
              <a:rPr lang="fr-FR" sz="1600" dirty="0" smtClean="0"/>
              <a:t>: </a:t>
            </a:r>
            <a:r>
              <a:rPr lang="en-US" sz="1600" dirty="0"/>
              <a:t>Adding</a:t>
            </a:r>
            <a:r>
              <a:rPr lang="fr-FR" sz="1600" dirty="0"/>
              <a:t> file to a Git </a:t>
            </a:r>
            <a:r>
              <a:rPr lang="en-US" sz="1600" dirty="0" smtClean="0"/>
              <a:t>repository</a:t>
            </a:r>
          </a:p>
          <a:p>
            <a:r>
              <a:rPr lang="fr-FR" sz="1600" b="1" dirty="0" smtClean="0"/>
              <a:t>Push </a:t>
            </a:r>
            <a:r>
              <a:rPr lang="fr-FR" sz="1600" dirty="0"/>
              <a:t>: </a:t>
            </a:r>
            <a:r>
              <a:rPr lang="fr-FR" sz="1600" dirty="0" err="1" smtClean="0"/>
              <a:t>Pushing</a:t>
            </a:r>
            <a:r>
              <a:rPr lang="fr-FR" sz="1600" dirty="0" smtClean="0"/>
              <a:t> the local </a:t>
            </a:r>
            <a:r>
              <a:rPr lang="en-US" sz="1600" dirty="0" smtClean="0"/>
              <a:t>committed</a:t>
            </a:r>
            <a:r>
              <a:rPr lang="fr-FR" sz="1600" dirty="0" smtClean="0"/>
              <a:t> file to the central GIT </a:t>
            </a:r>
            <a:r>
              <a:rPr lang="fr-FR" sz="1600" dirty="0" err="1" smtClean="0"/>
              <a:t>repository</a:t>
            </a:r>
            <a:endParaRPr lang="fr-FR" sz="1600" dirty="0" smtClean="0"/>
          </a:p>
          <a:p>
            <a:endParaRPr lang="en-US" sz="1600" dirty="0" smtClean="0"/>
          </a:p>
          <a:p>
            <a:endParaRPr lang="en-US" sz="16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7DFFE07-1075-409E-AD04-3BBE9C3E7CB5}" type="slidenum">
              <a:rPr lang="en-GB" smtClean="0"/>
              <a:pPr>
                <a:defRPr/>
              </a:pPr>
              <a:t>2</a:t>
            </a:fld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GIT in a </a:t>
            </a:r>
            <a:r>
              <a:rPr lang="fr-FR" dirty="0" err="1" smtClean="0"/>
              <a:t>nutshell</a:t>
            </a:r>
            <a:r>
              <a:rPr lang="fr-FR" dirty="0" smtClean="0"/>
              <a:t>: </a:t>
            </a:r>
            <a:r>
              <a:rPr lang="fr-FR" dirty="0" err="1" smtClean="0"/>
              <a:t>Developping</a:t>
            </a:r>
            <a:r>
              <a:rPr lang="fr-FR" dirty="0" smtClean="0"/>
              <a:t> </a:t>
            </a:r>
            <a:r>
              <a:rPr lang="fr-FR" dirty="0" err="1" smtClean="0"/>
              <a:t>together</a:t>
            </a:r>
            <a:r>
              <a:rPr lang="fr-FR" dirty="0" smtClean="0"/>
              <a:t> 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5846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15950" y="1052736"/>
            <a:ext cx="8353425" cy="5238750"/>
          </a:xfrm>
        </p:spPr>
        <p:txBody>
          <a:bodyPr/>
          <a:lstStyle/>
          <a:p>
            <a:endParaRPr lang="en-US" sz="1600" b="1" dirty="0"/>
          </a:p>
          <a:p>
            <a:endParaRPr lang="en-US" sz="1600" b="1" dirty="0"/>
          </a:p>
          <a:p>
            <a:endParaRPr lang="en-US" sz="1600" b="1" dirty="0" smtClean="0"/>
          </a:p>
          <a:p>
            <a:endParaRPr lang="en-US" sz="1600" b="1" dirty="0"/>
          </a:p>
          <a:p>
            <a:r>
              <a:rPr lang="en-US" sz="1600" b="1" dirty="0"/>
              <a:t>Clone </a:t>
            </a:r>
            <a:r>
              <a:rPr lang="en-US" sz="1600" dirty="0"/>
              <a:t>Download a copy of a project from the central </a:t>
            </a:r>
            <a:r>
              <a:rPr lang="en-US" sz="1600" dirty="0" err="1"/>
              <a:t>Git</a:t>
            </a:r>
            <a:r>
              <a:rPr lang="en-US" sz="1600" dirty="0"/>
              <a:t> repository so you can work on it locally. </a:t>
            </a:r>
            <a:endParaRPr lang="en-US" sz="1600" dirty="0" smtClean="0"/>
          </a:p>
          <a:p>
            <a:pPr marL="0" indent="0" algn="ctr">
              <a:buNone/>
            </a:pPr>
            <a:r>
              <a:rPr lang="fr-FR" sz="1600" b="1" dirty="0" smtClean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 </a:t>
            </a:r>
            <a:r>
              <a:rPr lang="fr-FR" sz="16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clone </a:t>
            </a:r>
            <a:r>
              <a:rPr lang="fr-FR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GIT_URL</a:t>
            </a:r>
          </a:p>
          <a:p>
            <a:endParaRPr lang="en-US" sz="1600" b="1" dirty="0" smtClean="0"/>
          </a:p>
          <a:p>
            <a:r>
              <a:rPr lang="fr-FR" sz="1600" b="1" dirty="0" err="1"/>
              <a:t>Add</a:t>
            </a:r>
            <a:r>
              <a:rPr lang="fr-FR" sz="1600" b="1" dirty="0"/>
              <a:t> </a:t>
            </a:r>
            <a:r>
              <a:rPr lang="fr-FR" sz="1600" dirty="0"/>
              <a:t>: </a:t>
            </a:r>
            <a:r>
              <a:rPr lang="en-US" sz="1600" dirty="0"/>
              <a:t>Adding</a:t>
            </a:r>
            <a:r>
              <a:rPr lang="fr-FR" sz="1600" dirty="0"/>
              <a:t> file to a Git </a:t>
            </a:r>
            <a:r>
              <a:rPr lang="en-US" sz="1600" dirty="0" smtClean="0"/>
              <a:t>repository</a:t>
            </a:r>
            <a:endParaRPr lang="en-US" sz="1600" dirty="0"/>
          </a:p>
          <a:p>
            <a:pPr marL="0" indent="0" algn="ctr">
              <a:buNone/>
            </a:pPr>
            <a:r>
              <a:rPr lang="fr-FR" sz="16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 </a:t>
            </a:r>
            <a:r>
              <a:rPr lang="fr-FR" sz="1600" b="1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</a:t>
            </a:r>
            <a:r>
              <a:rPr lang="fr-FR" sz="16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* </a:t>
            </a:r>
            <a:endParaRPr lang="fr-FR" sz="1600" dirty="0"/>
          </a:p>
          <a:p>
            <a:endParaRPr lang="en-US" sz="1600" b="1" dirty="0" smtClean="0"/>
          </a:p>
          <a:p>
            <a:r>
              <a:rPr lang="en-US" sz="1600" b="1" dirty="0" smtClean="0"/>
              <a:t>Commit: </a:t>
            </a:r>
            <a:r>
              <a:rPr lang="en-US" sz="1600" dirty="0" smtClean="0"/>
              <a:t>Whenever </a:t>
            </a:r>
            <a:r>
              <a:rPr lang="en-US" sz="1600" dirty="0"/>
              <a:t>you save your changes to one or more files to history in </a:t>
            </a:r>
            <a:r>
              <a:rPr lang="en-US" sz="1600" dirty="0" err="1"/>
              <a:t>Git</a:t>
            </a:r>
            <a:r>
              <a:rPr lang="en-US" sz="1600" dirty="0"/>
              <a:t>, you create </a:t>
            </a:r>
            <a:r>
              <a:rPr lang="en-US" sz="1600" dirty="0" smtClean="0"/>
              <a:t>a new </a:t>
            </a:r>
            <a:r>
              <a:rPr lang="en-US" sz="1600" dirty="0"/>
              <a:t>commit. </a:t>
            </a:r>
            <a:r>
              <a:rPr lang="en-US" sz="1600" dirty="0" smtClean="0"/>
              <a:t> </a:t>
            </a:r>
            <a:r>
              <a:rPr lang="en-US" sz="1600" b="1" dirty="0" smtClean="0"/>
              <a:t>Commit message: </a:t>
            </a:r>
            <a:r>
              <a:rPr lang="en-US" sz="1600" dirty="0" smtClean="0"/>
              <a:t>Every </a:t>
            </a:r>
            <a:r>
              <a:rPr lang="en-US" sz="1600" dirty="0"/>
              <a:t>time you make a commit, you need to supply a message that describes why </a:t>
            </a:r>
            <a:r>
              <a:rPr lang="en-US" sz="1600" dirty="0" smtClean="0"/>
              <a:t>the </a:t>
            </a:r>
            <a:r>
              <a:rPr lang="en-US" sz="1600" dirty="0"/>
              <a:t>change was made</a:t>
            </a:r>
            <a:r>
              <a:rPr lang="en-US" sz="1600" dirty="0" smtClean="0"/>
              <a:t>.</a:t>
            </a:r>
          </a:p>
          <a:p>
            <a:pPr marL="0" indent="0" algn="ctr">
              <a:buNone/>
            </a:pPr>
            <a:r>
              <a:rPr lang="fr-FR" sz="1600" b="1" dirty="0" smtClean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(git </a:t>
            </a:r>
            <a:r>
              <a:rPr lang="fr-FR" sz="16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config --global </a:t>
            </a:r>
            <a:r>
              <a:rPr lang="fr-FR" sz="1600" b="1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user.email</a:t>
            </a:r>
            <a:r>
              <a:rPr lang="fr-FR" sz="16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600" b="1" dirty="0" smtClean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fr-FR" sz="1600" b="1" dirty="0" err="1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you@example.com</a:t>
            </a:r>
            <a:r>
              <a:rPr lang="fr-FR" sz="1600" b="1" dirty="0" smtClean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  <a:endParaRPr lang="fr-FR" sz="1600" dirty="0"/>
          </a:p>
          <a:p>
            <a:pPr marL="0" indent="0" algn="ctr">
              <a:buNone/>
            </a:pPr>
            <a:r>
              <a:rPr lang="fr-FR" sz="1600" b="1" dirty="0" smtClean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 commit</a:t>
            </a:r>
          </a:p>
          <a:p>
            <a:pPr marL="0" indent="0" algn="ctr">
              <a:buNone/>
            </a:pPr>
            <a:endParaRPr lang="en-US" sz="1600" dirty="0" smtClean="0"/>
          </a:p>
          <a:p>
            <a:r>
              <a:rPr lang="fr-FR" sz="1600" b="1" dirty="0" smtClean="0"/>
              <a:t>Push </a:t>
            </a:r>
            <a:r>
              <a:rPr lang="fr-FR" sz="1600" dirty="0"/>
              <a:t>: </a:t>
            </a:r>
            <a:r>
              <a:rPr lang="fr-FR" sz="1600" dirty="0" err="1" smtClean="0"/>
              <a:t>Pushing</a:t>
            </a:r>
            <a:r>
              <a:rPr lang="fr-FR" sz="1600" dirty="0" smtClean="0"/>
              <a:t> the local </a:t>
            </a:r>
            <a:r>
              <a:rPr lang="en-US" sz="1600" dirty="0" smtClean="0"/>
              <a:t>committed</a:t>
            </a:r>
            <a:r>
              <a:rPr lang="fr-FR" sz="1600" dirty="0" smtClean="0"/>
              <a:t> file to the central GIT </a:t>
            </a:r>
            <a:r>
              <a:rPr lang="fr-FR" sz="1600" dirty="0" err="1" smtClean="0"/>
              <a:t>repository</a:t>
            </a:r>
            <a:endParaRPr lang="en-US" sz="1600" dirty="0" smtClean="0"/>
          </a:p>
          <a:p>
            <a:pPr marL="0" indent="0" algn="ctr">
              <a:buNone/>
            </a:pPr>
            <a:r>
              <a:rPr lang="fr-FR" sz="16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 push</a:t>
            </a:r>
          </a:p>
          <a:p>
            <a:endParaRPr lang="en-US" sz="1600" dirty="0" smtClean="0"/>
          </a:p>
          <a:p>
            <a:endParaRPr lang="en-US" sz="16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7DFFE07-1075-409E-AD04-3BBE9C3E7CB5}" type="slidenum">
              <a:rPr lang="en-GB" smtClean="0"/>
              <a:pPr>
                <a:defRPr/>
              </a:pPr>
              <a:t>20</a:t>
            </a:fld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GIT in a </a:t>
            </a:r>
            <a:r>
              <a:rPr lang="fr-FR" dirty="0" err="1" smtClean="0"/>
              <a:t>nutshell</a:t>
            </a:r>
            <a:r>
              <a:rPr lang="fr-FR" dirty="0" smtClean="0"/>
              <a:t>: </a:t>
            </a:r>
            <a:r>
              <a:rPr lang="fr-FR" dirty="0" err="1" smtClean="0"/>
              <a:t>Developping</a:t>
            </a:r>
            <a:r>
              <a:rPr lang="fr-FR" dirty="0" smtClean="0"/>
              <a:t> </a:t>
            </a:r>
            <a:r>
              <a:rPr lang="fr-FR" dirty="0" err="1" smtClean="0"/>
              <a:t>together</a:t>
            </a:r>
            <a:r>
              <a:rPr lang="fr-FR" dirty="0" smtClean="0"/>
              <a:t> !</a:t>
            </a:r>
            <a:endParaRPr lang="en-US" dirty="0"/>
          </a:p>
        </p:txBody>
      </p:sp>
      <p:sp>
        <p:nvSpPr>
          <p:cNvPr id="5" name="Content Placeholder 1"/>
          <p:cNvSpPr txBox="1">
            <a:spLocks/>
          </p:cNvSpPr>
          <p:nvPr/>
        </p:nvSpPr>
        <p:spPr bwMode="auto">
          <a:xfrm>
            <a:off x="3563888" y="1130300"/>
            <a:ext cx="5544616" cy="12414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800">
                <a:solidFill>
                  <a:schemeClr val="tx1"/>
                </a:solidFill>
                <a:latin typeface="+mn-lt"/>
                <a:cs typeface="+mn-cs"/>
              </a:defRPr>
            </a:lvl2pPr>
            <a:lvl3pPr marL="1371600" indent="-4572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1600">
                <a:solidFill>
                  <a:schemeClr val="tx1"/>
                </a:solidFill>
                <a:latin typeface="+mn-lt"/>
                <a:cs typeface="+mn-cs"/>
              </a:defRPr>
            </a:lvl3pPr>
            <a:lvl4pPr marL="1752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1400">
                <a:solidFill>
                  <a:schemeClr val="tx1"/>
                </a:solidFill>
                <a:latin typeface="+mn-lt"/>
                <a:cs typeface="+mn-cs"/>
              </a:defRPr>
            </a:lvl4pPr>
            <a:lvl5pPr marL="2209800" indent="-3825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1200">
                <a:solidFill>
                  <a:schemeClr val="tx1"/>
                </a:solidFill>
                <a:latin typeface="+mn-lt"/>
                <a:cs typeface="+mn-cs"/>
              </a:defRPr>
            </a:lvl5pPr>
            <a:lvl6pPr marL="2667000" indent="-382588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1200">
                <a:solidFill>
                  <a:schemeClr val="tx1"/>
                </a:solidFill>
                <a:latin typeface="+mn-lt"/>
                <a:cs typeface="+mn-cs"/>
              </a:defRPr>
            </a:lvl6pPr>
            <a:lvl7pPr marL="3124200" indent="-382588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1200">
                <a:solidFill>
                  <a:schemeClr val="tx1"/>
                </a:solidFill>
                <a:latin typeface="+mn-lt"/>
                <a:cs typeface="+mn-cs"/>
              </a:defRPr>
            </a:lvl7pPr>
            <a:lvl8pPr marL="3581400" indent="-382588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1200">
                <a:solidFill>
                  <a:schemeClr val="tx1"/>
                </a:solidFill>
                <a:latin typeface="+mn-lt"/>
                <a:cs typeface="+mn-cs"/>
              </a:defRPr>
            </a:lvl8pPr>
            <a:lvl9pPr marL="4038600" indent="-382588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12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kern="0" smtClean="0"/>
              <a:t>is </a:t>
            </a:r>
            <a:r>
              <a:rPr lang="en-US" sz="1600" kern="0" dirty="0" smtClean="0"/>
              <a:t>a free and open source </a:t>
            </a:r>
            <a:r>
              <a:rPr lang="en-US" sz="1600" b="1" kern="0" dirty="0" smtClean="0"/>
              <a:t>distributed</a:t>
            </a:r>
            <a:r>
              <a:rPr lang="en-US" sz="1600" kern="0" dirty="0" smtClean="0"/>
              <a:t> version control system:</a:t>
            </a:r>
          </a:p>
          <a:p>
            <a:pPr marL="0" indent="0">
              <a:buFontTx/>
              <a:buNone/>
            </a:pPr>
            <a:r>
              <a:rPr lang="en-US" sz="1600" kern="0" dirty="0" smtClean="0"/>
              <a:t>A </a:t>
            </a:r>
            <a:r>
              <a:rPr lang="en-US" sz="1600" i="1" kern="0" dirty="0" smtClean="0"/>
              <a:t>version control system </a:t>
            </a:r>
            <a:r>
              <a:rPr lang="en-US" sz="1600" kern="0" dirty="0" smtClean="0"/>
              <a:t>is a piece of software designed to keep track of the changes made to files over time.</a:t>
            </a:r>
          </a:p>
        </p:txBody>
      </p:sp>
      <p:pic>
        <p:nvPicPr>
          <p:cNvPr id="6" name="Picture 6" descr="Git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165249"/>
            <a:ext cx="2217927" cy="927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6863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sz="2000" b="1" dirty="0">
                <a:latin typeface="Calibri" panose="020F0502020204030204" pitchFamily="34" charset="0"/>
              </a:rPr>
              <a:t>Directory :  </a:t>
            </a:r>
            <a:r>
              <a:rPr lang="fr-FR" sz="2000" b="1" dirty="0" smtClean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04-andnowinbluemix</a:t>
            </a:r>
            <a:endParaRPr lang="fr-FR" sz="2000" b="1" dirty="0">
              <a:solidFill>
                <a:srgbClr val="0020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 eaLnBrk="1" hangingPunct="1">
              <a:lnSpc>
                <a:spcPct val="84000"/>
              </a:lnSpc>
              <a:buNone/>
              <a:defRPr/>
            </a:pPr>
            <a:r>
              <a:rPr lang="fr-FR" sz="2000" dirty="0" err="1" smtClean="0">
                <a:latin typeface="Calibri" panose="020F0502020204030204" pitchFamily="34" charset="0"/>
              </a:rPr>
              <a:t>Based</a:t>
            </a:r>
            <a:r>
              <a:rPr lang="fr-FR" sz="2000" dirty="0" smtClean="0">
                <a:latin typeface="Calibri" panose="020F0502020204030204" pitchFamily="34" charset="0"/>
              </a:rPr>
              <a:t> on </a:t>
            </a:r>
            <a:r>
              <a:rPr lang="fr-FR" sz="2000" b="1" dirty="0">
                <a:latin typeface="Calibri" panose="020F0502020204030204" pitchFamily="34" charset="0"/>
              </a:rPr>
              <a:t>Session #03: </a:t>
            </a:r>
            <a:r>
              <a:rPr lang="fr-FR" sz="2000" dirty="0" err="1">
                <a:latin typeface="Calibri" panose="020F0502020204030204" pitchFamily="34" charset="0"/>
              </a:rPr>
              <a:t>Using</a:t>
            </a:r>
            <a:r>
              <a:rPr lang="fr-FR" sz="2000" dirty="0">
                <a:latin typeface="Calibri" panose="020F0502020204030204" pitchFamily="34" charset="0"/>
              </a:rPr>
              <a:t> </a:t>
            </a:r>
            <a:r>
              <a:rPr lang="fr-FR" sz="2000" dirty="0" err="1">
                <a:latin typeface="Calibri" panose="020F0502020204030204" pitchFamily="34" charset="0"/>
              </a:rPr>
              <a:t>bluemix</a:t>
            </a:r>
            <a:r>
              <a:rPr lang="fr-FR" sz="2000" dirty="0">
                <a:latin typeface="Calibri" panose="020F0502020204030204" pitchFamily="34" charset="0"/>
              </a:rPr>
              <a:t> to </a:t>
            </a:r>
            <a:r>
              <a:rPr lang="fr-FR" sz="2000" dirty="0" err="1">
                <a:latin typeface="Calibri" panose="020F0502020204030204" pitchFamily="34" charset="0"/>
              </a:rPr>
              <a:t>deploy</a:t>
            </a:r>
            <a:r>
              <a:rPr lang="fr-FR" sz="2000" dirty="0">
                <a:latin typeface="Calibri" panose="020F0502020204030204" pitchFamily="34" charset="0"/>
              </a:rPr>
              <a:t> a first application</a:t>
            </a:r>
          </a:p>
          <a:p>
            <a:pPr marL="0" indent="0">
              <a:buNone/>
            </a:pPr>
            <a:endParaRPr lang="en-US" sz="2000" b="1" dirty="0" smtClean="0">
              <a:solidFill>
                <a:srgbClr val="0020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latin typeface="Calibri" panose="020F0502020204030204" pitchFamily="34" charset="0"/>
              </a:rPr>
              <a:t>Objectives of this session is to deploy your code on the cloud, relying on </a:t>
            </a:r>
            <a:r>
              <a:rPr lang="en-US" sz="2000" dirty="0" err="1">
                <a:latin typeface="Calibri" panose="020F0502020204030204" pitchFamily="34" charset="0"/>
              </a:rPr>
              <a:t>git</a:t>
            </a:r>
            <a:r>
              <a:rPr lang="en-US" sz="2000" dirty="0">
                <a:latin typeface="Calibri" panose="020F0502020204030204" pitchFamily="34" charset="0"/>
              </a:rPr>
              <a:t> so that </a:t>
            </a:r>
            <a:r>
              <a:rPr lang="en-US" sz="2000" dirty="0" smtClean="0">
                <a:latin typeface="Calibri" panose="020F0502020204030204" pitchFamily="34" charset="0"/>
              </a:rPr>
              <a:t>developers </a:t>
            </a:r>
            <a:r>
              <a:rPr lang="en-US" sz="2000" dirty="0">
                <a:latin typeface="Calibri" panose="020F0502020204030204" pitchFamily="34" charset="0"/>
              </a:rPr>
              <a:t>can share their </a:t>
            </a:r>
            <a:r>
              <a:rPr lang="en-US" sz="2000" dirty="0" smtClean="0">
                <a:latin typeface="Calibri" panose="020F0502020204030204" pitchFamily="34" charset="0"/>
              </a:rPr>
              <a:t>implementation</a:t>
            </a:r>
          </a:p>
          <a:p>
            <a:pPr marL="0" indent="0">
              <a:buNone/>
            </a:pPr>
            <a:endParaRPr lang="en-US" sz="2000" dirty="0">
              <a:latin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sz="2000" b="1" dirty="0" smtClean="0">
                <a:latin typeface="Calibri" panose="020F0502020204030204" pitchFamily="34" charset="0"/>
              </a:rPr>
              <a:t>STEP #1: </a:t>
            </a:r>
            <a:r>
              <a:rPr lang="en-US" sz="2000" dirty="0" smtClean="0">
                <a:latin typeface="Calibri" panose="020F0502020204030204" pitchFamily="34" charset="0"/>
              </a:rPr>
              <a:t>Have a </a:t>
            </a:r>
            <a:r>
              <a:rPr lang="en-US" sz="2000" dirty="0" err="1" smtClean="0">
                <a:latin typeface="Calibri" panose="020F0502020204030204" pitchFamily="34" charset="0"/>
              </a:rPr>
              <a:t>nodeJS</a:t>
            </a:r>
            <a:r>
              <a:rPr lang="en-US" sz="2000" dirty="0" smtClean="0">
                <a:latin typeface="Calibri" panose="020F0502020204030204" pitchFamily="34" charset="0"/>
              </a:rPr>
              <a:t> Starter application deployed in </a:t>
            </a:r>
            <a:r>
              <a:rPr lang="en-US" sz="2000" dirty="0" err="1" smtClean="0">
                <a:latin typeface="Calibri" panose="020F0502020204030204" pitchFamily="34" charset="0"/>
              </a:rPr>
              <a:t>Bluemix</a:t>
            </a:r>
            <a:r>
              <a:rPr lang="en-US" sz="2000" dirty="0" smtClean="0">
                <a:latin typeface="Calibri" panose="020F0502020204030204" pitchFamily="34" charset="0"/>
              </a:rPr>
              <a:t> (Session03)</a:t>
            </a:r>
          </a:p>
          <a:p>
            <a:pPr marL="0" indent="0">
              <a:buNone/>
            </a:pPr>
            <a:endParaRPr lang="en-US" sz="2000" dirty="0">
              <a:latin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sz="2000" b="1" dirty="0" smtClean="0">
                <a:latin typeface="Calibri" panose="020F0502020204030204" pitchFamily="34" charset="0"/>
              </a:rPr>
              <a:t>STEP #2: </a:t>
            </a:r>
            <a:r>
              <a:rPr lang="en-US" sz="2000" dirty="0" smtClean="0">
                <a:latin typeface="Calibri" panose="020F0502020204030204" pitchFamily="34" charset="0"/>
              </a:rPr>
              <a:t>Push the code from </a:t>
            </a:r>
            <a:r>
              <a:rPr lang="fr-FR" sz="2000" b="1" dirty="0" smtClean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04-andnowinbluemix </a:t>
            </a:r>
            <a:r>
              <a:rPr lang="fr-FR" sz="2000" dirty="0">
                <a:latin typeface="Calibri" panose="020F0502020204030204" pitchFamily="34" charset="0"/>
              </a:rPr>
              <a:t>as an </a:t>
            </a:r>
            <a:r>
              <a:rPr lang="fr-FR" sz="2000" dirty="0" err="1">
                <a:latin typeface="Calibri" panose="020F0502020204030204" pitchFamily="34" charset="0"/>
              </a:rPr>
              <a:t>evolution</a:t>
            </a:r>
            <a:r>
              <a:rPr lang="fr-FR" sz="2000" dirty="0">
                <a:latin typeface="Calibri" panose="020F0502020204030204" pitchFamily="34" charset="0"/>
              </a:rPr>
              <a:t> of the application</a:t>
            </a:r>
          </a:p>
          <a:p>
            <a:pPr marL="0" indent="0">
              <a:buNone/>
            </a:pPr>
            <a:endParaRPr lang="en-US" sz="2000" dirty="0">
              <a:latin typeface="Calibri" panose="020F0502020204030204" pitchFamily="34" charset="0"/>
            </a:endParaRPr>
          </a:p>
          <a:p>
            <a:pPr marL="0" indent="0">
              <a:buNone/>
            </a:pPr>
            <a:endParaRPr lang="en-US" sz="2000" dirty="0">
              <a:latin typeface="Calibri" panose="020F0502020204030204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7DFFE07-1075-409E-AD04-3BBE9C3E7CB5}" type="slidenum">
              <a:rPr lang="en-GB" smtClean="0"/>
              <a:pPr>
                <a:defRPr/>
              </a:pPr>
              <a:t>3</a:t>
            </a:fld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Exercize</a:t>
            </a:r>
            <a:r>
              <a:rPr lang="fr-FR" dirty="0" smtClean="0"/>
              <a:t> - </a:t>
            </a:r>
            <a:r>
              <a:rPr lang="fr-FR" dirty="0"/>
              <a:t>GIT basics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Bluemix</a:t>
            </a:r>
            <a:r>
              <a:rPr lang="fr-FR" dirty="0"/>
              <a:t/>
            </a:r>
            <a:br>
              <a:rPr lang="fr-FR" dirty="0"/>
            </a:br>
            <a:r>
              <a:rPr lang="fr-FR" sz="1600" dirty="0" err="1"/>
              <a:t>Deploying</a:t>
            </a:r>
            <a:r>
              <a:rPr lang="fr-FR" sz="1600" dirty="0"/>
              <a:t> an </a:t>
            </a:r>
            <a:r>
              <a:rPr lang="fr-FR" sz="1600" dirty="0" err="1"/>
              <a:t>app</a:t>
            </a:r>
            <a:r>
              <a:rPr lang="fr-FR" sz="1600" dirty="0"/>
              <a:t> </a:t>
            </a:r>
            <a:r>
              <a:rPr lang="fr-FR" sz="1600" dirty="0" err="1"/>
              <a:t>relying</a:t>
            </a:r>
            <a:r>
              <a:rPr lang="fr-FR" sz="1600" dirty="0"/>
              <a:t> on GIT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243976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Start from a stable ‘cloud-compliant’ application  for ex </a:t>
            </a:r>
            <a:r>
              <a:rPr lang="fr-FR" sz="2400" b="1" dirty="0" smtClean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04-andnowinbluemix</a:t>
            </a:r>
            <a:endParaRPr lang="en-US" sz="2400" b="1" dirty="0" smtClean="0">
              <a:solidFill>
                <a:srgbClr val="0020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2400" b="1" dirty="0" smtClean="0">
              <a:solidFill>
                <a:srgbClr val="0020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sz="2400" dirty="0" err="1" smtClean="0"/>
              <a:t>Deploy</a:t>
            </a:r>
            <a:r>
              <a:rPr lang="fr-FR" sz="2400" dirty="0" smtClean="0"/>
              <a:t> or </a:t>
            </a:r>
            <a:r>
              <a:rPr lang="fr-FR" sz="2400" dirty="0" err="1" smtClean="0"/>
              <a:t>reuse</a:t>
            </a:r>
            <a:r>
              <a:rPr lang="fr-FR" sz="2400" dirty="0" smtClean="0"/>
              <a:t> a </a:t>
            </a:r>
            <a:r>
              <a:rPr lang="fr-FR" sz="2400" dirty="0" err="1" smtClean="0"/>
              <a:t>NodeJS</a:t>
            </a:r>
            <a:r>
              <a:rPr lang="fr-FR" sz="2400" dirty="0" smtClean="0"/>
              <a:t> Starter application in </a:t>
            </a:r>
            <a:r>
              <a:rPr lang="fr-FR" sz="2400" dirty="0" err="1" smtClean="0"/>
              <a:t>Bluemix</a:t>
            </a:r>
            <a:endParaRPr lang="fr-FR" sz="2400" dirty="0" smtClean="0"/>
          </a:p>
          <a:p>
            <a:pPr lvl="1"/>
            <a:r>
              <a:rPr lang="fr-FR" sz="2000" dirty="0" err="1" smtClean="0"/>
              <a:t>Add</a:t>
            </a:r>
            <a:r>
              <a:rPr lang="fr-FR" sz="2000" dirty="0" smtClean="0"/>
              <a:t> a GIT to </a:t>
            </a:r>
            <a:r>
              <a:rPr lang="fr-FR" sz="2000" dirty="0" err="1" smtClean="0"/>
              <a:t>this</a:t>
            </a:r>
            <a:r>
              <a:rPr lang="fr-FR" sz="2000" dirty="0" smtClean="0"/>
              <a:t> application</a:t>
            </a:r>
          </a:p>
          <a:p>
            <a:pPr lvl="1"/>
            <a:endParaRPr lang="en-US" sz="2000" dirty="0" smtClean="0"/>
          </a:p>
          <a:p>
            <a:r>
              <a:rPr lang="en-US" sz="2400" dirty="0" smtClean="0"/>
              <a:t>Clone the (server) GIT repository on a local directory</a:t>
            </a:r>
          </a:p>
          <a:p>
            <a:r>
              <a:rPr lang="fr-FR" sz="2400" dirty="0" smtClean="0"/>
              <a:t>Replace the Local code by </a:t>
            </a:r>
            <a:r>
              <a:rPr lang="fr-FR" sz="2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04-andnowinbluemix</a:t>
            </a:r>
            <a:endParaRPr lang="en-US" sz="2000" b="1" dirty="0">
              <a:solidFill>
                <a:srgbClr val="0020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sz="2000" dirty="0" err="1" smtClean="0"/>
              <a:t>Perform</a:t>
            </a:r>
            <a:r>
              <a:rPr lang="fr-FR" sz="2000" dirty="0" smtClean="0"/>
              <a:t> a GIT ADD</a:t>
            </a:r>
          </a:p>
          <a:p>
            <a:r>
              <a:rPr lang="fr-FR" sz="2000" dirty="0" err="1" smtClean="0"/>
              <a:t>Perform</a:t>
            </a:r>
            <a:r>
              <a:rPr lang="fr-FR" sz="2000" dirty="0" smtClean="0"/>
              <a:t> a GIT COMMIT</a:t>
            </a:r>
          </a:p>
          <a:p>
            <a:r>
              <a:rPr lang="fr-FR" sz="2000" dirty="0" err="1" smtClean="0"/>
              <a:t>Perform</a:t>
            </a:r>
            <a:r>
              <a:rPr lang="fr-FR" sz="2000" dirty="0" smtClean="0"/>
              <a:t> a GIT PUSH</a:t>
            </a:r>
            <a:endParaRPr lang="en-US" sz="2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7DFFE07-1075-409E-AD04-3BBE9C3E7CB5}" type="slidenum">
              <a:rPr lang="en-GB" smtClean="0"/>
              <a:pPr>
                <a:defRPr/>
              </a:pPr>
              <a:t>4</a:t>
            </a:fld>
            <a:endParaRPr lang="en-GB"/>
          </a:p>
        </p:txBody>
      </p:sp>
      <p:sp>
        <p:nvSpPr>
          <p:cNvPr id="5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Exercize</a:t>
            </a:r>
            <a:r>
              <a:rPr lang="fr-FR" dirty="0" smtClean="0"/>
              <a:t> </a:t>
            </a:r>
            <a:r>
              <a:rPr lang="mr-IN" dirty="0" smtClean="0"/>
              <a:t>–</a:t>
            </a:r>
            <a:r>
              <a:rPr lang="fr-FR" dirty="0" smtClean="0"/>
              <a:t> GIT basics</a:t>
            </a:r>
            <a:r>
              <a:rPr lang="fr-FR" dirty="0"/>
              <a:t/>
            </a:r>
            <a:br>
              <a:rPr lang="fr-FR" dirty="0"/>
            </a:br>
            <a:r>
              <a:rPr lang="fr-FR" sz="1600" dirty="0" smtClean="0"/>
              <a:t>Our </a:t>
            </a:r>
            <a:r>
              <a:rPr lang="fr-FR" sz="1600" dirty="0" err="1" smtClean="0"/>
              <a:t>requirements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024259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 smtClean="0"/>
              <a:t>Directory :  </a:t>
            </a:r>
            <a:r>
              <a:rPr lang="fr-FR" sz="2000" b="1" dirty="0" smtClean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04-andnowinbluemix</a:t>
            </a:r>
            <a:endParaRPr lang="en-US" sz="2000" b="1" dirty="0">
              <a:solidFill>
                <a:srgbClr val="0020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7DFFE07-1075-409E-AD04-3BBE9C3E7CB5}" type="slidenum">
              <a:rPr lang="en-GB" smtClean="0"/>
              <a:pPr>
                <a:defRPr/>
              </a:pPr>
              <a:t>5</a:t>
            </a:fld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Exercize</a:t>
            </a:r>
            <a:r>
              <a:rPr lang="fr-FR" dirty="0" smtClean="0"/>
              <a:t> - </a:t>
            </a:r>
            <a:r>
              <a:rPr lang="fr-FR" dirty="0"/>
              <a:t>GIT basics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Bluemix</a:t>
            </a:r>
            <a:r>
              <a:rPr lang="fr-FR" dirty="0"/>
              <a:t/>
            </a:r>
            <a:br>
              <a:rPr lang="fr-FR" dirty="0"/>
            </a:br>
            <a:r>
              <a:rPr lang="fr-FR" sz="1600" dirty="0" err="1"/>
              <a:t>Deploying</a:t>
            </a:r>
            <a:r>
              <a:rPr lang="fr-FR" sz="1600" dirty="0"/>
              <a:t> an </a:t>
            </a:r>
            <a:r>
              <a:rPr lang="fr-FR" sz="1600" dirty="0" err="1"/>
              <a:t>app</a:t>
            </a:r>
            <a:r>
              <a:rPr lang="fr-FR" sz="1600" dirty="0"/>
              <a:t> </a:t>
            </a:r>
            <a:r>
              <a:rPr lang="fr-FR" sz="1600" dirty="0" err="1"/>
              <a:t>relying</a:t>
            </a:r>
            <a:r>
              <a:rPr lang="fr-FR" sz="1600" dirty="0"/>
              <a:t> on GIT</a:t>
            </a:r>
            <a:endParaRPr lang="en-US" sz="1600" dirty="0"/>
          </a:p>
        </p:txBody>
      </p:sp>
      <p:pic>
        <p:nvPicPr>
          <p:cNvPr id="6" name="Content Placeholder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5950" y="1844824"/>
            <a:ext cx="8353425" cy="4530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38588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950" y="1568419"/>
            <a:ext cx="8353425" cy="4530787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7DFFE07-1075-409E-AD04-3BBE9C3E7CB5}" type="slidenum">
              <a:rPr lang="en-GB" smtClean="0"/>
              <a:pPr>
                <a:defRPr/>
              </a:pPr>
              <a:t>6</a:t>
            </a:fld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Exercize</a:t>
            </a:r>
            <a:r>
              <a:rPr lang="fr-FR" dirty="0" smtClean="0"/>
              <a:t> - </a:t>
            </a:r>
            <a:r>
              <a:rPr lang="fr-FR" dirty="0"/>
              <a:t>GIT basics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Bluemix</a:t>
            </a:r>
            <a:r>
              <a:rPr lang="fr-FR" dirty="0"/>
              <a:t/>
            </a:r>
            <a:br>
              <a:rPr lang="fr-FR" dirty="0"/>
            </a:br>
            <a:r>
              <a:rPr lang="fr-FR" sz="1600" dirty="0" err="1"/>
              <a:t>Deploying</a:t>
            </a:r>
            <a:r>
              <a:rPr lang="fr-FR" sz="1600" dirty="0"/>
              <a:t> an </a:t>
            </a:r>
            <a:r>
              <a:rPr lang="fr-FR" sz="1600" dirty="0" err="1"/>
              <a:t>app</a:t>
            </a:r>
            <a:r>
              <a:rPr lang="fr-FR" sz="1600" dirty="0"/>
              <a:t> </a:t>
            </a:r>
            <a:r>
              <a:rPr lang="fr-FR" sz="1600" dirty="0" err="1"/>
              <a:t>relying</a:t>
            </a:r>
            <a:r>
              <a:rPr lang="fr-FR" sz="1600" dirty="0"/>
              <a:t> on </a:t>
            </a:r>
            <a:r>
              <a:rPr lang="fr-FR" sz="1600" dirty="0" smtClean="0"/>
              <a:t>GIT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 bwMode="auto">
          <a:xfrm>
            <a:off x="5292080" y="5594008"/>
            <a:ext cx="3528392" cy="1098555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anchor="ctr" anchorCtr="0">
            <a:noAutofit/>
          </a:bodyPr>
          <a:lstStyle/>
          <a:p>
            <a:r>
              <a:rPr lang="fr-FR" sz="1200" b="1" dirty="0" smtClean="0"/>
              <a:t>STEP #1</a:t>
            </a:r>
          </a:p>
          <a:p>
            <a:pPr marL="171450" indent="-171450">
              <a:buFont typeface="Arial" charset="0"/>
              <a:buChar char="•"/>
            </a:pPr>
            <a:r>
              <a:rPr lang="en-GB" sz="1200" dirty="0" smtClean="0"/>
              <a:t>From the </a:t>
            </a:r>
            <a:r>
              <a:rPr lang="en-GB" sz="1200" dirty="0" err="1" smtClean="0"/>
              <a:t>Bluemix</a:t>
            </a:r>
            <a:r>
              <a:rPr lang="en-GB" sz="1200" dirty="0" smtClean="0"/>
              <a:t> dashboard, reopen the first app, deployed with GIT enabled (Session #3) , or redeploy a new </a:t>
            </a:r>
            <a:r>
              <a:rPr lang="en-GB" sz="1200" dirty="0" err="1" smtClean="0"/>
              <a:t>NodeJS</a:t>
            </a:r>
            <a:r>
              <a:rPr lang="en-GB" sz="1200" dirty="0" smtClean="0"/>
              <a:t> application Starter, and edit its code to enable GIT</a:t>
            </a:r>
            <a:endParaRPr lang="en-GB" sz="1200" dirty="0"/>
          </a:p>
        </p:txBody>
      </p:sp>
      <p:sp>
        <p:nvSpPr>
          <p:cNvPr id="7" name="Rectangle 6"/>
          <p:cNvSpPr/>
          <p:nvPr/>
        </p:nvSpPr>
        <p:spPr bwMode="auto">
          <a:xfrm>
            <a:off x="1043608" y="4552360"/>
            <a:ext cx="7092000" cy="316800"/>
          </a:xfrm>
          <a:prstGeom prst="rect">
            <a:avLst/>
          </a:prstGeom>
          <a:noFill/>
          <a:ln w="38100" cap="flat" cmpd="sng" algn="ctr">
            <a:solidFill>
              <a:srgbClr val="E673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b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 smtClean="0">
              <a:ln>
                <a:noFill/>
              </a:ln>
              <a:solidFill>
                <a:srgbClr val="F49610"/>
              </a:solidFill>
              <a:effectLst/>
              <a:latin typeface="Verdana" pitchFamily="34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5785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950" y="1568419"/>
            <a:ext cx="8353425" cy="4530787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7DFFE07-1075-409E-AD04-3BBE9C3E7CB5}" type="slidenum">
              <a:rPr lang="en-GB" smtClean="0"/>
              <a:pPr>
                <a:defRPr/>
              </a:pPr>
              <a:t>7</a:t>
            </a:fld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Exercize</a:t>
            </a:r>
            <a:r>
              <a:rPr lang="fr-FR" dirty="0" smtClean="0"/>
              <a:t> - </a:t>
            </a:r>
            <a:r>
              <a:rPr lang="fr-FR" dirty="0"/>
              <a:t>GIT basics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Bluemix</a:t>
            </a:r>
            <a:r>
              <a:rPr lang="fr-FR" dirty="0"/>
              <a:t/>
            </a:r>
            <a:br>
              <a:rPr lang="fr-FR" dirty="0"/>
            </a:br>
            <a:r>
              <a:rPr lang="fr-FR" sz="1600" dirty="0" err="1"/>
              <a:t>Deploying</a:t>
            </a:r>
            <a:r>
              <a:rPr lang="fr-FR" sz="1600" dirty="0"/>
              <a:t> an </a:t>
            </a:r>
            <a:r>
              <a:rPr lang="fr-FR" sz="1600" dirty="0" err="1"/>
              <a:t>app</a:t>
            </a:r>
            <a:r>
              <a:rPr lang="fr-FR" sz="1600" dirty="0"/>
              <a:t> </a:t>
            </a:r>
            <a:r>
              <a:rPr lang="fr-FR" sz="1600" dirty="0" err="1"/>
              <a:t>relying</a:t>
            </a:r>
            <a:r>
              <a:rPr lang="fr-FR" sz="1600" dirty="0"/>
              <a:t> on GIT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 bwMode="auto">
          <a:xfrm>
            <a:off x="6156176" y="4365104"/>
            <a:ext cx="2232248" cy="288032"/>
          </a:xfrm>
          <a:prstGeom prst="rect">
            <a:avLst/>
          </a:prstGeom>
          <a:noFill/>
          <a:ln w="38100" cap="flat" cmpd="sng" algn="ctr">
            <a:solidFill>
              <a:srgbClr val="E673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b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 smtClean="0">
              <a:ln>
                <a:noFill/>
              </a:ln>
              <a:solidFill>
                <a:srgbClr val="F49610"/>
              </a:solidFill>
              <a:effectLst/>
              <a:latin typeface="Verdana" pitchFamily="34" charset="0"/>
              <a:cs typeface="Arial" charset="0"/>
            </a:endParaRPr>
          </a:p>
        </p:txBody>
      </p:sp>
      <p:sp>
        <p:nvSpPr>
          <p:cNvPr id="9" name="Rounded Rectangle 8"/>
          <p:cNvSpPr/>
          <p:nvPr/>
        </p:nvSpPr>
        <p:spPr bwMode="auto">
          <a:xfrm>
            <a:off x="5292080" y="5594008"/>
            <a:ext cx="3528392" cy="1098555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anchor="ctr" anchorCtr="0">
            <a:noAutofit/>
          </a:bodyPr>
          <a:lstStyle/>
          <a:p>
            <a:r>
              <a:rPr lang="fr-FR" sz="1200" b="1" dirty="0"/>
              <a:t>STEP #</a:t>
            </a:r>
            <a:r>
              <a:rPr lang="fr-FR" sz="1200" b="1" dirty="0" smtClean="0"/>
              <a:t>1</a:t>
            </a:r>
          </a:p>
          <a:p>
            <a:pPr marL="171450" indent="-171450">
              <a:buFont typeface="Arial" charset="0"/>
              <a:buChar char="•"/>
            </a:pPr>
            <a:endParaRPr lang="fr-FR" sz="1200" b="1" dirty="0"/>
          </a:p>
          <a:p>
            <a:pPr marL="171450" indent="-171450">
              <a:buFont typeface="Arial" charset="0"/>
              <a:buChar char="•"/>
            </a:pPr>
            <a:r>
              <a:rPr lang="fr-FR" sz="1200" dirty="0" smtClean="0"/>
              <a:t>Copy the </a:t>
            </a:r>
            <a:r>
              <a:rPr lang="fr-FR" sz="1200" dirty="0" err="1" smtClean="0"/>
              <a:t>link</a:t>
            </a:r>
            <a:r>
              <a:rPr lang="fr-FR" sz="1200" dirty="0" smtClean="0"/>
              <a:t> location of the GIT Repo (Right Click, Copy Link Location)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020119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sz="2800" dirty="0" smtClean="0"/>
              <a:t>Open a terminal go to the </a:t>
            </a:r>
            <a:r>
              <a:rPr lang="fr-FR" sz="2800" dirty="0" err="1" smtClean="0"/>
              <a:t>Exercises</a:t>
            </a:r>
            <a:r>
              <a:rPr lang="fr-FR" sz="2800" dirty="0" smtClean="0"/>
              <a:t> </a:t>
            </a:r>
            <a:r>
              <a:rPr lang="fr-FR" sz="2800" dirty="0" err="1" smtClean="0"/>
              <a:t>repository</a:t>
            </a:r>
            <a:endParaRPr lang="fr-FR" sz="2800" dirty="0" smtClean="0"/>
          </a:p>
          <a:p>
            <a:r>
              <a:rPr lang="fr-FR" sz="2800" dirty="0" smtClean="0"/>
              <a:t>Clone the git </a:t>
            </a:r>
            <a:r>
              <a:rPr lang="fr-FR" sz="2800" dirty="0" err="1" smtClean="0"/>
              <a:t>repository</a:t>
            </a:r>
            <a:r>
              <a:rPr lang="fr-FR" sz="2800" dirty="0" smtClean="0"/>
              <a:t> </a:t>
            </a:r>
            <a:r>
              <a:rPr lang="fr-FR" sz="2800" dirty="0" err="1" smtClean="0"/>
              <a:t>using</a:t>
            </a:r>
            <a:r>
              <a:rPr lang="fr-FR" sz="2800" dirty="0" smtClean="0"/>
              <a:t> </a:t>
            </a:r>
          </a:p>
          <a:p>
            <a:pPr marL="0" indent="0" algn="ctr">
              <a:buNone/>
            </a:pPr>
            <a:r>
              <a:rPr lang="fr-FR" sz="2800" b="1" dirty="0" smtClean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 clone </a:t>
            </a:r>
            <a:r>
              <a:rPr lang="fr-FR" sz="2800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GIT_URL</a:t>
            </a:r>
          </a:p>
          <a:p>
            <a:pPr marL="0" indent="0" algn="ctr">
              <a:buNone/>
            </a:pPr>
            <a:endParaRPr lang="fr-FR" sz="2800" b="1" dirty="0">
              <a:solidFill>
                <a:srgbClr val="7030A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 algn="ctr">
              <a:buNone/>
            </a:pPr>
            <a:endParaRPr lang="fr-FR" sz="2800" b="1" dirty="0" smtClean="0">
              <a:solidFill>
                <a:srgbClr val="7030A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 algn="ctr">
              <a:buNone/>
            </a:pPr>
            <a:endParaRPr lang="fr-FR" sz="2800" b="1" dirty="0" smtClean="0">
              <a:solidFill>
                <a:srgbClr val="7030A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sz="2800" dirty="0" smtClean="0"/>
              <a:t>The source code </a:t>
            </a:r>
            <a:r>
              <a:rPr lang="fr-FR" sz="2800" dirty="0" err="1" smtClean="0"/>
              <a:t>is</a:t>
            </a:r>
            <a:r>
              <a:rPr lang="fr-FR" sz="2800" dirty="0" smtClean="0"/>
              <a:t> </a:t>
            </a:r>
            <a:r>
              <a:rPr lang="fr-FR" sz="2800" dirty="0" err="1" smtClean="0"/>
              <a:t>downloaded</a:t>
            </a:r>
            <a:endParaRPr lang="fr-FR" sz="2800" dirty="0" smtClean="0"/>
          </a:p>
          <a:p>
            <a:pPr marL="457200" lvl="1" indent="0">
              <a:buNone/>
            </a:pPr>
            <a:r>
              <a:rPr lang="fr-FR" sz="1800" dirty="0" smtClean="0"/>
              <a:t>A new </a:t>
            </a:r>
            <a:r>
              <a:rPr lang="fr-FR" sz="1800" dirty="0" err="1" smtClean="0"/>
              <a:t>folder</a:t>
            </a:r>
            <a:r>
              <a:rPr lang="fr-FR" sz="1800" dirty="0" smtClean="0"/>
              <a:t> </a:t>
            </a:r>
            <a:r>
              <a:rPr lang="fr-FR" sz="1800" dirty="0" err="1" smtClean="0"/>
              <a:t>is</a:t>
            </a:r>
            <a:r>
              <a:rPr lang="fr-FR" sz="1800" dirty="0" smtClean="0"/>
              <a:t> </a:t>
            </a:r>
            <a:r>
              <a:rPr lang="fr-FR" sz="1800" dirty="0" err="1" smtClean="0"/>
              <a:t>added</a:t>
            </a:r>
            <a:r>
              <a:rPr lang="fr-FR" sz="1800" dirty="0" smtClean="0"/>
              <a:t> </a:t>
            </a:r>
            <a:r>
              <a:rPr lang="fr-FR" sz="1800" dirty="0" err="1" smtClean="0"/>
              <a:t>corresponding</a:t>
            </a:r>
            <a:r>
              <a:rPr lang="fr-FR" sz="1800" dirty="0" smtClean="0"/>
              <a:t> to the application </a:t>
            </a:r>
            <a:r>
              <a:rPr lang="fr-FR" sz="1800" dirty="0" err="1" smtClean="0"/>
              <a:t>retrieved</a:t>
            </a:r>
            <a:endParaRPr lang="fr-FR" sz="1800" dirty="0"/>
          </a:p>
          <a:p>
            <a:pPr algn="ctr"/>
            <a:endParaRPr lang="fr-FR" sz="2800" b="1" dirty="0" smtClean="0">
              <a:solidFill>
                <a:srgbClr val="7030A0"/>
              </a:solidFill>
            </a:endParaRPr>
          </a:p>
          <a:p>
            <a:endParaRPr lang="en-US" sz="2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7DFFE07-1075-409E-AD04-3BBE9C3E7CB5}" type="slidenum">
              <a:rPr lang="en-GB" smtClean="0"/>
              <a:pPr>
                <a:defRPr/>
              </a:pPr>
              <a:t>8</a:t>
            </a:fld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Exercize</a:t>
            </a:r>
            <a:r>
              <a:rPr lang="fr-FR" dirty="0" smtClean="0"/>
              <a:t> - </a:t>
            </a:r>
            <a:r>
              <a:rPr lang="fr-FR" dirty="0"/>
              <a:t>GIT basics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Bluemix</a:t>
            </a:r>
            <a:r>
              <a:rPr lang="fr-FR" dirty="0"/>
              <a:t/>
            </a:r>
            <a:br>
              <a:rPr lang="fr-FR" dirty="0"/>
            </a:br>
            <a:r>
              <a:rPr lang="fr-FR" sz="1600" dirty="0" err="1"/>
              <a:t>Deploying</a:t>
            </a:r>
            <a:r>
              <a:rPr lang="fr-FR" sz="1600" dirty="0"/>
              <a:t> an </a:t>
            </a:r>
            <a:r>
              <a:rPr lang="fr-FR" sz="1600" dirty="0" err="1"/>
              <a:t>app</a:t>
            </a:r>
            <a:r>
              <a:rPr lang="fr-FR" sz="1600" dirty="0"/>
              <a:t> </a:t>
            </a:r>
            <a:r>
              <a:rPr lang="fr-FR" sz="1600" dirty="0" err="1"/>
              <a:t>relying</a:t>
            </a:r>
            <a:r>
              <a:rPr lang="fr-FR" sz="1600" dirty="0"/>
              <a:t> on GIT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2911698"/>
            <a:ext cx="7115174" cy="119630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7664" y="5157192"/>
            <a:ext cx="5796136" cy="472328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auto">
          <a:xfrm>
            <a:off x="5487790" y="5249340"/>
            <a:ext cx="1532482" cy="288032"/>
          </a:xfrm>
          <a:prstGeom prst="rect">
            <a:avLst/>
          </a:prstGeom>
          <a:noFill/>
          <a:ln w="38100" cap="flat" cmpd="sng" algn="ctr">
            <a:solidFill>
              <a:srgbClr val="E673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b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 smtClean="0">
              <a:ln>
                <a:noFill/>
              </a:ln>
              <a:solidFill>
                <a:srgbClr val="F49610"/>
              </a:solidFill>
              <a:effectLst/>
              <a:latin typeface="Verdana" pitchFamily="34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1403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sz="2000" dirty="0" err="1" smtClean="0"/>
              <a:t>Remove</a:t>
            </a:r>
            <a:r>
              <a:rPr lang="fr-FR" sz="2000" dirty="0" smtClean="0"/>
              <a:t> all file BUT the </a:t>
            </a:r>
            <a:r>
              <a:rPr lang="fr-FR" sz="2000" dirty="0" err="1" smtClean="0"/>
              <a:t>manifest.yml</a:t>
            </a:r>
            <a:endParaRPr lang="fr-FR" sz="2000" dirty="0" smtClean="0"/>
          </a:p>
          <a:p>
            <a:endParaRPr lang="fr-FR" sz="2000" dirty="0"/>
          </a:p>
          <a:p>
            <a:endParaRPr lang="fr-FR" sz="2000" dirty="0" smtClean="0"/>
          </a:p>
          <a:p>
            <a:endParaRPr lang="fr-FR" sz="2000" dirty="0"/>
          </a:p>
          <a:p>
            <a:endParaRPr lang="fr-FR" sz="2000" dirty="0" smtClean="0"/>
          </a:p>
          <a:p>
            <a:endParaRPr lang="fr-FR" sz="2000" dirty="0" smtClean="0"/>
          </a:p>
          <a:p>
            <a:r>
              <a:rPr lang="fr-FR" sz="2000" dirty="0" smtClean="0"/>
              <a:t>Copy all files </a:t>
            </a:r>
            <a:r>
              <a:rPr lang="fr-FR" sz="2000" dirty="0" err="1" smtClean="0"/>
              <a:t>from</a:t>
            </a:r>
            <a:r>
              <a:rPr lang="fr-FR" sz="2000" dirty="0" smtClean="0"/>
              <a:t> the local </a:t>
            </a:r>
            <a:r>
              <a:rPr lang="fr-FR" sz="2000" b="1" dirty="0" smtClean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04-andnowinbluemix </a:t>
            </a:r>
            <a:r>
              <a:rPr lang="fr-FR" sz="2000" dirty="0" smtClean="0"/>
              <a:t>directory (In the </a:t>
            </a:r>
            <a:r>
              <a:rPr lang="fr-FR" sz="2000" dirty="0" err="1" smtClean="0"/>
              <a:t>SourceCode</a:t>
            </a:r>
            <a:r>
              <a:rPr lang="fr-FR" sz="2000" dirty="0" smtClean="0"/>
              <a:t>)</a:t>
            </a:r>
          </a:p>
          <a:p>
            <a:endParaRPr lang="fr-FR" sz="2000" dirty="0"/>
          </a:p>
          <a:p>
            <a:r>
              <a:rPr lang="fr-FR" sz="2000" dirty="0" err="1" smtClean="0"/>
              <a:t>From</a:t>
            </a:r>
            <a:r>
              <a:rPr lang="fr-FR" sz="2000" dirty="0" smtClean="0"/>
              <a:t> a terminal, go to the </a:t>
            </a:r>
            <a:r>
              <a:rPr lang="fr-FR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Desktop/</a:t>
            </a:r>
            <a:r>
              <a:rPr lang="fr-FR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Exercises</a:t>
            </a:r>
            <a:r>
              <a:rPr lang="fr-FR" sz="2000" b="1" dirty="0" smtClean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fr-FR" sz="2000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APPFROMGIT</a:t>
            </a:r>
            <a:r>
              <a:rPr lang="fr-FR" sz="2000" b="1" dirty="0" smtClean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fr-FR" sz="2000" dirty="0" smtClean="0"/>
              <a:t> </a:t>
            </a:r>
            <a:r>
              <a:rPr lang="fr-FR" sz="2000" dirty="0" err="1" smtClean="0"/>
              <a:t>folder</a:t>
            </a:r>
            <a:endParaRPr lang="fr-FR" sz="2000" dirty="0"/>
          </a:p>
          <a:p>
            <a:r>
              <a:rPr lang="fr-FR" sz="2000" dirty="0" err="1" smtClean="0"/>
              <a:t>Add</a:t>
            </a:r>
            <a:r>
              <a:rPr lang="fr-FR" sz="2000" dirty="0" smtClean="0"/>
              <a:t> all files to the git </a:t>
            </a:r>
            <a:r>
              <a:rPr lang="fr-FR" sz="2000" dirty="0" err="1" smtClean="0"/>
              <a:t>repository</a:t>
            </a:r>
            <a:r>
              <a:rPr lang="fr-FR" sz="2000" dirty="0" smtClean="0"/>
              <a:t> </a:t>
            </a:r>
          </a:p>
          <a:p>
            <a:pPr marL="0" indent="0" algn="ctr">
              <a:buNone/>
            </a:pPr>
            <a:r>
              <a:rPr lang="fr-FR" sz="2000" b="1" dirty="0" smtClean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 </a:t>
            </a:r>
            <a:r>
              <a:rPr lang="fr-FR" sz="2000" b="1" dirty="0" err="1" smtClean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</a:t>
            </a:r>
            <a:r>
              <a:rPr lang="fr-FR" sz="2000" b="1" dirty="0" smtClean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* </a:t>
            </a:r>
            <a:endParaRPr lang="fr-FR" sz="2000" dirty="0" smtClean="0"/>
          </a:p>
          <a:p>
            <a:endParaRPr lang="fr-FR" sz="2000" dirty="0"/>
          </a:p>
          <a:p>
            <a:endParaRPr lang="fr-FR" sz="2000" dirty="0" smtClean="0"/>
          </a:p>
          <a:p>
            <a:endParaRPr lang="en-US" sz="2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7DFFE07-1075-409E-AD04-3BBE9C3E7CB5}" type="slidenum">
              <a:rPr lang="en-GB" smtClean="0"/>
              <a:pPr>
                <a:defRPr/>
              </a:pPr>
              <a:t>9</a:t>
            </a:fld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Exercize</a:t>
            </a:r>
            <a:r>
              <a:rPr lang="fr-FR" dirty="0" smtClean="0"/>
              <a:t> - </a:t>
            </a:r>
            <a:r>
              <a:rPr lang="fr-FR" dirty="0"/>
              <a:t>GIT basics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Bluemix</a:t>
            </a:r>
            <a:r>
              <a:rPr lang="fr-FR" dirty="0"/>
              <a:t/>
            </a:r>
            <a:br>
              <a:rPr lang="fr-FR" dirty="0"/>
            </a:br>
            <a:r>
              <a:rPr lang="fr-FR" sz="1600" dirty="0" err="1"/>
              <a:t>Deploying</a:t>
            </a:r>
            <a:r>
              <a:rPr lang="fr-FR" sz="1600" dirty="0"/>
              <a:t> an </a:t>
            </a:r>
            <a:r>
              <a:rPr lang="fr-FR" sz="1600" dirty="0" err="1"/>
              <a:t>app</a:t>
            </a:r>
            <a:r>
              <a:rPr lang="fr-FR" sz="1600" dirty="0"/>
              <a:t> </a:t>
            </a:r>
            <a:r>
              <a:rPr lang="fr-FR" sz="1600" dirty="0" err="1"/>
              <a:t>relying</a:t>
            </a:r>
            <a:r>
              <a:rPr lang="fr-FR" sz="1600" dirty="0"/>
              <a:t> on GIT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1628800"/>
            <a:ext cx="5688632" cy="181519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401" y="5877272"/>
            <a:ext cx="7812360" cy="343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787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LE 2006">
  <a:themeElements>
    <a:clrScheme name="TLE 2006 1">
      <a:dk1>
        <a:srgbClr val="000000"/>
      </a:dk1>
      <a:lt1>
        <a:srgbClr val="FFFFFF"/>
      </a:lt1>
      <a:dk2>
        <a:srgbClr val="061DC8"/>
      </a:dk2>
      <a:lt2>
        <a:srgbClr val="727272"/>
      </a:lt2>
      <a:accent1>
        <a:srgbClr val="7889FB"/>
      </a:accent1>
      <a:accent2>
        <a:srgbClr val="C7CDFD"/>
      </a:accent2>
      <a:accent3>
        <a:srgbClr val="FFFFFF"/>
      </a:accent3>
      <a:accent4>
        <a:srgbClr val="000000"/>
      </a:accent4>
      <a:accent5>
        <a:srgbClr val="BEC4FD"/>
      </a:accent5>
      <a:accent6>
        <a:srgbClr val="B4BAE5"/>
      </a:accent6>
      <a:hlink>
        <a:srgbClr val="669900"/>
      </a:hlink>
      <a:folHlink>
        <a:srgbClr val="8CC800"/>
      </a:folHlink>
    </a:clrScheme>
    <a:fontScheme name="TLE 2006">
      <a:majorFont>
        <a:latin typeface="Verdana"/>
        <a:ea typeface=""/>
        <a:cs typeface="Arial"/>
      </a:majorFont>
      <a:minorFont>
        <a:latin typeface="Verdana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b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 smtClean="0">
            <a:ln>
              <a:noFill/>
            </a:ln>
            <a:solidFill>
              <a:srgbClr val="F49610"/>
            </a:solidFill>
            <a:effectLst/>
            <a:latin typeface="Verdana" pitchFamily="34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b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 smtClean="0">
            <a:ln>
              <a:noFill/>
            </a:ln>
            <a:solidFill>
              <a:srgbClr val="F49610"/>
            </a:solidFill>
            <a:effectLst/>
            <a:latin typeface="Verdana" pitchFamily="34" charset="0"/>
            <a:cs typeface="Arial" charset="0"/>
          </a:defRPr>
        </a:defPPr>
      </a:lstStyle>
    </a:lnDef>
  </a:objectDefaults>
  <a:extraClrSchemeLst>
    <a:extraClrScheme>
      <a:clrScheme name="TLE 2006 1">
        <a:dk1>
          <a:srgbClr val="000000"/>
        </a:dk1>
        <a:lt1>
          <a:srgbClr val="FFFFFF"/>
        </a:lt1>
        <a:dk2>
          <a:srgbClr val="061DC8"/>
        </a:dk2>
        <a:lt2>
          <a:srgbClr val="727272"/>
        </a:lt2>
        <a:accent1>
          <a:srgbClr val="7889FB"/>
        </a:accent1>
        <a:accent2>
          <a:srgbClr val="C7CDFD"/>
        </a:accent2>
        <a:accent3>
          <a:srgbClr val="FFFFFF"/>
        </a:accent3>
        <a:accent4>
          <a:srgbClr val="000000"/>
        </a:accent4>
        <a:accent5>
          <a:srgbClr val="BEC4FD"/>
        </a:accent5>
        <a:accent6>
          <a:srgbClr val="B4BAE5"/>
        </a:accent6>
        <a:hlink>
          <a:srgbClr val="669900"/>
        </a:hlink>
        <a:folHlink>
          <a:srgbClr val="8CC8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DAUPHINE _Template.potx" id="{7023FB6D-6C98-480D-B469-109A091F5207}" vid="{3EB1BE38-47D0-4078-AD15-0A2AE36A1CB7}"/>
    </a:ext>
  </a:extLst>
</a:theme>
</file>

<file path=ppt/theme/theme2.xml><?xml version="1.0" encoding="utf-8"?>
<a:theme xmlns:a="http://schemas.openxmlformats.org/drawingml/2006/main" name="2_Custom Design">
  <a:themeElements>
    <a:clrScheme name="2_Custom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2_Custom Design">
      <a:majorFont>
        <a:latin typeface="Verdana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b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 smtClean="0">
            <a:ln>
              <a:noFill/>
            </a:ln>
            <a:solidFill>
              <a:srgbClr val="F49610"/>
            </a:solidFill>
            <a:effectLst/>
            <a:latin typeface="Verdana" pitchFamily="34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b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 smtClean="0">
            <a:ln>
              <a:noFill/>
            </a:ln>
            <a:solidFill>
              <a:srgbClr val="F49610"/>
            </a:solidFill>
            <a:effectLst/>
            <a:latin typeface="Verdana" pitchFamily="34" charset="0"/>
            <a:cs typeface="Arial" charset="0"/>
          </a:defRPr>
        </a:defPPr>
      </a:lstStyle>
    </a:lnDef>
  </a:objectDefaults>
  <a:extraClrSchemeLst>
    <a:extraClrScheme>
      <a:clrScheme name="2_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DAUPHINE _Template.potx" id="{7023FB6D-6C98-480D-B469-109A091F5207}" vid="{703668B2-C7B3-4500-88ED-FA21D7F5D84D}"/>
    </a:ext>
  </a:extLst>
</a:theme>
</file>

<file path=ppt/theme/theme3.xml><?xml version="1.0" encoding="utf-8"?>
<a:theme xmlns:a="http://schemas.openxmlformats.org/drawingml/2006/main" name="Thèm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Thèm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DAUPHINE _Template</Template>
  <TotalTime>2636</TotalTime>
  <Words>713</Words>
  <Application>Microsoft Macintosh PowerPoint</Application>
  <PresentationFormat>On-screen Show (4:3)</PresentationFormat>
  <Paragraphs>152</Paragraphs>
  <Slides>20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20</vt:i4>
      </vt:variant>
    </vt:vector>
  </HeadingPairs>
  <TitlesOfParts>
    <vt:vector size="30" baseType="lpstr">
      <vt:lpstr>Arial</vt:lpstr>
      <vt:lpstr>Calibri</vt:lpstr>
      <vt:lpstr>Courier New</vt:lpstr>
      <vt:lpstr>Helvetica Light</vt:lpstr>
      <vt:lpstr>Helvetica Neue</vt:lpstr>
      <vt:lpstr>Helvetica Neue Thin</vt:lpstr>
      <vt:lpstr>Verdana</vt:lpstr>
      <vt:lpstr>Wingdings</vt:lpstr>
      <vt:lpstr>TLE 2006</vt:lpstr>
      <vt:lpstr>2_Custom Design</vt:lpstr>
      <vt:lpstr>Emerging Technologies </vt:lpstr>
      <vt:lpstr>GIT in a nutshell: Developping together !</vt:lpstr>
      <vt:lpstr>Exercize - GIT basics with Bluemix Deploying an app relying on GIT</vt:lpstr>
      <vt:lpstr>Exercize – GIT basics Our requirements</vt:lpstr>
      <vt:lpstr>Exercize - GIT basics with Bluemix Deploying an app relying on GIT</vt:lpstr>
      <vt:lpstr>Exercize - GIT basics with Bluemix Deploying an app relying on GIT</vt:lpstr>
      <vt:lpstr>Exercize - GIT basics with Bluemix Deploying an app relying on GIT</vt:lpstr>
      <vt:lpstr>Exercize - GIT basics with Bluemix Deploying an app relying on GIT</vt:lpstr>
      <vt:lpstr>Exercize - GIT basics with Bluemix Deploying an app relying on GIT</vt:lpstr>
      <vt:lpstr>Exercize - GIT basics with Bluemix Deploying an app relying on GIT</vt:lpstr>
      <vt:lpstr>Exercize - GIT basics with Bluemix Deploying an app relying on GIT</vt:lpstr>
      <vt:lpstr>Exercize - GIT basics with Bluemix Deploying an app relying on GIT</vt:lpstr>
      <vt:lpstr>Exercize - GIT basics with Bluemix Deploying an app relying on GIT</vt:lpstr>
      <vt:lpstr>Exercize - GIT basics with Bluemix Deploying an app relying on GIT</vt:lpstr>
      <vt:lpstr>PowerPoint Presentation</vt:lpstr>
      <vt:lpstr>PowerPoint Presentation</vt:lpstr>
      <vt:lpstr>PowerPoint Presentation</vt:lpstr>
      <vt:lpstr>Exercize - GIT basics with Bluemix Deploying an app relying on GIT</vt:lpstr>
      <vt:lpstr>Homework for the next session</vt:lpstr>
      <vt:lpstr>GIT in a nutshell: Developping together !</vt:lpstr>
    </vt:vector>
  </TitlesOfParts>
  <Company>IBM Corporation</Company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Emerging Technologies </dc:title>
  <dc:creator>ADMINIBM</dc:creator>
  <cp:lastModifiedBy>Microsoft Office User</cp:lastModifiedBy>
  <cp:revision>211</cp:revision>
  <cp:lastPrinted>2015-12-05T20:27:16Z</cp:lastPrinted>
  <dcterms:created xsi:type="dcterms:W3CDTF">2015-11-23T20:45:01Z</dcterms:created>
  <dcterms:modified xsi:type="dcterms:W3CDTF">2017-04-02T15:10:35Z</dcterms:modified>
</cp:coreProperties>
</file>